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64" r:id="rId3"/>
    <p:sldMasterId id="2147483765" r:id="rId4"/>
    <p:sldMasterId id="21474837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Kumbh Sans"/>
      <p:regular r:id="rId24"/>
      <p:bold r:id="rId25"/>
    </p:embeddedFont>
    <p:embeddedFont>
      <p:font typeface="Lato Black"/>
      <p:bold r:id="rId26"/>
      <p:boldItalic r:id="rId27"/>
    </p:embeddedFont>
    <p:embeddedFont>
      <p:font typeface="Helvetica Neue"/>
      <p:regular r:id="rId28"/>
      <p:bold r:id="rId29"/>
      <p:italic r:id="rId30"/>
      <p:boldItalic r:id="rId31"/>
    </p:embeddedFont>
    <p:embeddedFont>
      <p:font typeface="Nunito Sans SemiBold"/>
      <p:regular r:id="rId32"/>
      <p:bold r:id="rId33"/>
      <p:italic r:id="rId34"/>
      <p:boldItalic r:id="rId35"/>
    </p:embeddedFont>
    <p:embeddedFont>
      <p:font typeface="Outfit SemiBold"/>
      <p:regular r:id="rId36"/>
      <p:bold r:id="rId37"/>
    </p:embeddedFont>
    <p:embeddedFont>
      <p:font typeface="DM Sans Medium"/>
      <p:regular r:id="rId38"/>
      <p:bold r:id="rId39"/>
      <p:italic r:id="rId40"/>
      <p:boldItalic r:id="rId41"/>
    </p:embeddedFont>
    <p:embeddedFont>
      <p:font typeface="Afacad Flux Medium"/>
      <p:regular r:id="rId42"/>
      <p:bold r:id="rId43"/>
    </p:embeddedFont>
    <p:embeddedFont>
      <p:font typeface="Montserrat SemiBold"/>
      <p:regular r:id="rId44"/>
      <p:bold r:id="rId45"/>
      <p:italic r:id="rId46"/>
      <p:boldItalic r:id="rId47"/>
    </p:embeddedFont>
    <p:embeddedFont>
      <p:font typeface="Poppins"/>
      <p:regular r:id="rId48"/>
      <p:bold r:id="rId49"/>
      <p:italic r:id="rId50"/>
      <p:boldItalic r:id="rId51"/>
    </p:embeddedFont>
    <p:embeddedFont>
      <p:font typeface="Montserrat Black"/>
      <p:bold r:id="rId52"/>
      <p:boldItalic r:id="rId53"/>
    </p:embeddedFont>
    <p:embeddedFont>
      <p:font typeface="Montserrat"/>
      <p:regular r:id="rId54"/>
      <p:bold r:id="rId55"/>
      <p:italic r:id="rId56"/>
      <p:boldItalic r:id="rId57"/>
    </p:embeddedFont>
    <p:embeddedFont>
      <p:font typeface="Lato"/>
      <p:regular r:id="rId58"/>
      <p:bold r:id="rId59"/>
      <p:italic r:id="rId60"/>
      <p:boldItalic r:id="rId61"/>
    </p:embeddedFont>
    <p:embeddedFont>
      <p:font typeface="Montserrat Medium"/>
      <p:regular r:id="rId62"/>
      <p:bold r:id="rId63"/>
      <p:italic r:id="rId64"/>
      <p:boldItalic r:id="rId65"/>
    </p:embeddedFont>
    <p:embeddedFont>
      <p:font typeface="Outfit"/>
      <p:regular r:id="rId66"/>
      <p:bold r:id="rId67"/>
    </p:embeddedFont>
    <p:embeddedFont>
      <p:font typeface="Poppins Medium"/>
      <p:regular r:id="rId68"/>
      <p:bold r:id="rId69"/>
      <p:italic r:id="rId70"/>
      <p:boldItalic r:id="rId71"/>
    </p:embeddedFont>
    <p:embeddedFont>
      <p:font typeface="Outfit Medium"/>
      <p:regular r:id="rId72"/>
      <p:bold r:id="rId73"/>
    </p:embeddedFont>
    <p:embeddedFont>
      <p:font typeface="Afacad Flux SemiBold"/>
      <p:regular r:id="rId74"/>
      <p:bold r:id="rId75"/>
    </p:embeddedFont>
    <p:embeddedFont>
      <p:font typeface="Kumbh Sans Black"/>
      <p:bold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MSansMedium-italic.fntdata"/><Relationship Id="rId42" Type="http://schemas.openxmlformats.org/officeDocument/2006/relationships/font" Target="fonts/AfacadFluxMedium-regular.fntdata"/><Relationship Id="rId41" Type="http://schemas.openxmlformats.org/officeDocument/2006/relationships/font" Target="fonts/DMSansMedium-boldItalic.fntdata"/><Relationship Id="rId44" Type="http://schemas.openxmlformats.org/officeDocument/2006/relationships/font" Target="fonts/MontserratSemiBold-regular.fntdata"/><Relationship Id="rId43" Type="http://schemas.openxmlformats.org/officeDocument/2006/relationships/font" Target="fonts/AfacadFluxMedium-bold.fntdata"/><Relationship Id="rId46" Type="http://schemas.openxmlformats.org/officeDocument/2006/relationships/font" Target="fonts/MontserratSemiBold-italic.fntdata"/><Relationship Id="rId45" Type="http://schemas.openxmlformats.org/officeDocument/2006/relationships/font" Target="fonts/MontserratSemiBold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font" Target="fonts/Poppins-regular.fntdata"/><Relationship Id="rId47" Type="http://schemas.openxmlformats.org/officeDocument/2006/relationships/font" Target="fonts/MontserratSemiBold-boldItalic.fntdata"/><Relationship Id="rId49" Type="http://schemas.openxmlformats.org/officeDocument/2006/relationships/font" Target="fonts/Poppins-bold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OutfitMedium-bold.fntdata"/><Relationship Id="rId72" Type="http://schemas.openxmlformats.org/officeDocument/2006/relationships/font" Target="fonts/OutfitMedium-regular.fntdata"/><Relationship Id="rId31" Type="http://schemas.openxmlformats.org/officeDocument/2006/relationships/font" Target="fonts/HelveticaNeue-boldItalic.fntdata"/><Relationship Id="rId75" Type="http://schemas.openxmlformats.org/officeDocument/2006/relationships/font" Target="fonts/AfacadFluxSemiBold-bold.fntdata"/><Relationship Id="rId30" Type="http://schemas.openxmlformats.org/officeDocument/2006/relationships/font" Target="fonts/HelveticaNeue-italic.fntdata"/><Relationship Id="rId74" Type="http://schemas.openxmlformats.org/officeDocument/2006/relationships/font" Target="fonts/AfacadFluxSemiBold-regular.fntdata"/><Relationship Id="rId33" Type="http://schemas.openxmlformats.org/officeDocument/2006/relationships/font" Target="fonts/NunitoSansSemiBold-bold.fntdata"/><Relationship Id="rId32" Type="http://schemas.openxmlformats.org/officeDocument/2006/relationships/font" Target="fonts/NunitoSansSemiBold-regular.fntdata"/><Relationship Id="rId76" Type="http://schemas.openxmlformats.org/officeDocument/2006/relationships/font" Target="fonts/KumbhSansBlack-bold.fntdata"/><Relationship Id="rId35" Type="http://schemas.openxmlformats.org/officeDocument/2006/relationships/font" Target="fonts/NunitoSansSemiBold-boldItalic.fntdata"/><Relationship Id="rId34" Type="http://schemas.openxmlformats.org/officeDocument/2006/relationships/font" Target="fonts/NunitoSansSemiBold-italic.fntdata"/><Relationship Id="rId71" Type="http://schemas.openxmlformats.org/officeDocument/2006/relationships/font" Target="fonts/PoppinsMedium-boldItalic.fntdata"/><Relationship Id="rId70" Type="http://schemas.openxmlformats.org/officeDocument/2006/relationships/font" Target="fonts/PoppinsMedium-italic.fntdata"/><Relationship Id="rId37" Type="http://schemas.openxmlformats.org/officeDocument/2006/relationships/font" Target="fonts/OutfitSemiBold-bold.fntdata"/><Relationship Id="rId36" Type="http://schemas.openxmlformats.org/officeDocument/2006/relationships/font" Target="fonts/OutfitSemiBold-regular.fntdata"/><Relationship Id="rId39" Type="http://schemas.openxmlformats.org/officeDocument/2006/relationships/font" Target="fonts/DMSansMedium-bold.fntdata"/><Relationship Id="rId38" Type="http://schemas.openxmlformats.org/officeDocument/2006/relationships/font" Target="fonts/DMSansMedium-regular.fntdata"/><Relationship Id="rId62" Type="http://schemas.openxmlformats.org/officeDocument/2006/relationships/font" Target="fonts/MontserratMedium-regular.fntdata"/><Relationship Id="rId61" Type="http://schemas.openxmlformats.org/officeDocument/2006/relationships/font" Target="fonts/Lato-boldItalic.fntdata"/><Relationship Id="rId20" Type="http://schemas.openxmlformats.org/officeDocument/2006/relationships/slide" Target="slides/slide14.xml"/><Relationship Id="rId64" Type="http://schemas.openxmlformats.org/officeDocument/2006/relationships/font" Target="fonts/MontserratMedium-italic.fntdata"/><Relationship Id="rId63" Type="http://schemas.openxmlformats.org/officeDocument/2006/relationships/font" Target="fonts/MontserratMedium-bold.fntdata"/><Relationship Id="rId22" Type="http://schemas.openxmlformats.org/officeDocument/2006/relationships/slide" Target="slides/slide16.xml"/><Relationship Id="rId66" Type="http://schemas.openxmlformats.org/officeDocument/2006/relationships/font" Target="fonts/Outfit-regular.fntdata"/><Relationship Id="rId21" Type="http://schemas.openxmlformats.org/officeDocument/2006/relationships/slide" Target="slides/slide15.xml"/><Relationship Id="rId65" Type="http://schemas.openxmlformats.org/officeDocument/2006/relationships/font" Target="fonts/MontserratMedium-boldItalic.fntdata"/><Relationship Id="rId24" Type="http://schemas.openxmlformats.org/officeDocument/2006/relationships/font" Target="fonts/KumbhSans-regular.fntdata"/><Relationship Id="rId68" Type="http://schemas.openxmlformats.org/officeDocument/2006/relationships/font" Target="fonts/PoppinsMedium-regular.fntdata"/><Relationship Id="rId23" Type="http://schemas.openxmlformats.org/officeDocument/2006/relationships/slide" Target="slides/slide17.xml"/><Relationship Id="rId67" Type="http://schemas.openxmlformats.org/officeDocument/2006/relationships/font" Target="fonts/Outfit-bold.fntdata"/><Relationship Id="rId60" Type="http://schemas.openxmlformats.org/officeDocument/2006/relationships/font" Target="fonts/Lato-italic.fntdata"/><Relationship Id="rId26" Type="http://schemas.openxmlformats.org/officeDocument/2006/relationships/font" Target="fonts/LatoBlack-bold.fntdata"/><Relationship Id="rId25" Type="http://schemas.openxmlformats.org/officeDocument/2006/relationships/font" Target="fonts/KumbhSans-bold.fntdata"/><Relationship Id="rId69" Type="http://schemas.openxmlformats.org/officeDocument/2006/relationships/font" Target="fonts/PoppinsMedium-bold.fntdata"/><Relationship Id="rId28" Type="http://schemas.openxmlformats.org/officeDocument/2006/relationships/font" Target="fonts/HelveticaNeue-regular.fntdata"/><Relationship Id="rId27" Type="http://schemas.openxmlformats.org/officeDocument/2006/relationships/font" Target="fonts/LatoBlack-boldItalic.fntdata"/><Relationship Id="rId29" Type="http://schemas.openxmlformats.org/officeDocument/2006/relationships/font" Target="fonts/HelveticaNeue-bold.fntdata"/><Relationship Id="rId51" Type="http://schemas.openxmlformats.org/officeDocument/2006/relationships/font" Target="fonts/Poppins-boldItalic.fntdata"/><Relationship Id="rId50" Type="http://schemas.openxmlformats.org/officeDocument/2006/relationships/font" Target="fonts/Poppins-italic.fntdata"/><Relationship Id="rId53" Type="http://schemas.openxmlformats.org/officeDocument/2006/relationships/font" Target="fonts/MontserratBlack-boldItalic.fntdata"/><Relationship Id="rId52" Type="http://schemas.openxmlformats.org/officeDocument/2006/relationships/font" Target="fonts/MontserratBlack-bold.fntdata"/><Relationship Id="rId11" Type="http://schemas.openxmlformats.org/officeDocument/2006/relationships/slide" Target="slides/slide5.xml"/><Relationship Id="rId55" Type="http://schemas.openxmlformats.org/officeDocument/2006/relationships/font" Target="fonts/Montserrat-bold.fntdata"/><Relationship Id="rId10" Type="http://schemas.openxmlformats.org/officeDocument/2006/relationships/slide" Target="slides/slide4.xml"/><Relationship Id="rId54" Type="http://schemas.openxmlformats.org/officeDocument/2006/relationships/font" Target="fonts/Montserrat-regular.fntdata"/><Relationship Id="rId13" Type="http://schemas.openxmlformats.org/officeDocument/2006/relationships/slide" Target="slides/slide7.xml"/><Relationship Id="rId57" Type="http://schemas.openxmlformats.org/officeDocument/2006/relationships/font" Target="fonts/Montserrat-boldItalic.fntdata"/><Relationship Id="rId12" Type="http://schemas.openxmlformats.org/officeDocument/2006/relationships/slide" Target="slides/slide6.xml"/><Relationship Id="rId56" Type="http://schemas.openxmlformats.org/officeDocument/2006/relationships/font" Target="fonts/Montserrat-italic.fntdata"/><Relationship Id="rId15" Type="http://schemas.openxmlformats.org/officeDocument/2006/relationships/slide" Target="slides/slide9.xml"/><Relationship Id="rId59" Type="http://schemas.openxmlformats.org/officeDocument/2006/relationships/font" Target="fonts/Lato-bold.fntdata"/><Relationship Id="rId14" Type="http://schemas.openxmlformats.org/officeDocument/2006/relationships/slide" Target="slides/slide8.xml"/><Relationship Id="rId58" Type="http://schemas.openxmlformats.org/officeDocument/2006/relationships/font" Target="fonts/Lato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6e196b6325_0_9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6e196b6325_0_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5c9a4d546c29db9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5c9a4d546c29db9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Total anunciantes y comparativo.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% acuerdos con dmart en UY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5c9a4d546c29db9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5c9a4d546c29db9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Total anunciantes y comparativo.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% acuerdos con dmart en UY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5c9a4d546c29db91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5c9a4d546c29db9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Total anunciantes y comparativo.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% acuerdos con dmart en UY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5c9a4d546c29db91_146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g5c9a4d546c29db91_146:notes"/>
          <p:cNvSpPr txBox="1"/>
          <p:nvPr>
            <p:ph idx="1" type="body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5" name="Google Shape;615;g5c9a4d546c29db91_146:notes"/>
          <p:cNvSpPr txBox="1"/>
          <p:nvPr>
            <p:ph idx="12" type="sldNum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5c9a4d546c29db9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5c9a4d546c29db9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5c9a4d546c29db9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5c9a4d546c29db9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PRIMEROS 2.00 QUE RESERVEN EL CUPÓN PODRÁN OCUPARLO DENTRO DE LAS PROX 48HRS. 148 PARTIDOS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5c9a4d546c29db9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5c9a4d546c29db9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HACER QUE LOS USUARIOS ESTÉN ATENTOS A LA APP PARA CANJEAR LOC CUPONES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5c9a4d546c29db9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5c9a4d546c29db9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4096fced69f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4096fced69f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Total anunciantes y comparativo.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% acuerdos con dmart en UY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4096fced69f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4096fced69f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Total anunciantes y comparativo.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% acuerdos con dmart en UY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5c9a4d546c29db9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5c9a4d546c29db9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Total anunciantes y comparativo.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% acuerdos con dmart en UY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88ac1da4e9_0_41:notes"/>
          <p:cNvSpPr/>
          <p:nvPr>
            <p:ph idx="2" type="sldImg"/>
          </p:nvPr>
        </p:nvSpPr>
        <p:spPr>
          <a:xfrm>
            <a:off x="457200" y="571500"/>
            <a:ext cx="3657600" cy="15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g388ac1da4e9_0_41:notes"/>
          <p:cNvSpPr txBox="1"/>
          <p:nvPr>
            <p:ph idx="1" type="body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388ac1da4e9_0_41:notes"/>
          <p:cNvSpPr txBox="1"/>
          <p:nvPr>
            <p:ph idx="12" type="sldNum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b" bIns="27925" lIns="55875" spcFirstLastPara="1" rIns="55875" wrap="square" tIns="27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z="900"/>
              <a:t>‹#›</a:t>
            </a:fld>
            <a:endParaRPr sz="9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5c9a4d546c29db91_42:notes"/>
          <p:cNvSpPr/>
          <p:nvPr>
            <p:ph idx="2" type="sldImg"/>
          </p:nvPr>
        </p:nvSpPr>
        <p:spPr>
          <a:xfrm>
            <a:off x="457200" y="571500"/>
            <a:ext cx="3657600" cy="15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g5c9a4d546c29db91_42:notes"/>
          <p:cNvSpPr txBox="1"/>
          <p:nvPr>
            <p:ph idx="1" type="body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5c9a4d546c29db91_42:notes"/>
          <p:cNvSpPr txBox="1"/>
          <p:nvPr>
            <p:ph idx="12" type="sldNum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b" bIns="27925" lIns="55875" spcFirstLastPara="1" rIns="55875" wrap="square" tIns="27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z="900"/>
              <a:t>‹#›</a:t>
            </a:fld>
            <a:endParaRPr sz="9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5c9a4d546c29db9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5c9a4d546c29db9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Total anunciantes y comparativo.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% acuerdos con dmart en UY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5c9a4d546c29db9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5c9a4d546c29db9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Total anunciantes y comparativo.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% acuerdos con dmart en UY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c9a4d546c29db9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5c9a4d546c29db9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Total anunciantes y comparativo.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% acuerdos con dmart en UY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- 3 topics 02">
  <p:cSld name="TITLE_AND_BODY_1_1">
    <p:bg>
      <p:bgPr>
        <a:solidFill>
          <a:srgbClr val="F2CC38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3"/>
          <p:cNvSpPr/>
          <p:nvPr/>
        </p:nvSpPr>
        <p:spPr>
          <a:xfrm>
            <a:off x="6193325" y="1891550"/>
            <a:ext cx="2272500" cy="18546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88" name="Google Shape;388;p103"/>
          <p:cNvSpPr/>
          <p:nvPr/>
        </p:nvSpPr>
        <p:spPr>
          <a:xfrm>
            <a:off x="6138600" y="1831000"/>
            <a:ext cx="2272500" cy="1854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89" name="Google Shape;389;p103"/>
          <p:cNvSpPr txBox="1"/>
          <p:nvPr>
            <p:ph idx="1" type="body"/>
          </p:nvPr>
        </p:nvSpPr>
        <p:spPr>
          <a:xfrm>
            <a:off x="6274338" y="2577925"/>
            <a:ext cx="20577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Medium"/>
              <a:buChar char="●"/>
              <a:defRPr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●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●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90" name="Google Shape;390;p103"/>
          <p:cNvSpPr/>
          <p:nvPr/>
        </p:nvSpPr>
        <p:spPr>
          <a:xfrm>
            <a:off x="3463100" y="1861275"/>
            <a:ext cx="2272500" cy="18546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91" name="Google Shape;391;p103"/>
          <p:cNvSpPr/>
          <p:nvPr/>
        </p:nvSpPr>
        <p:spPr>
          <a:xfrm>
            <a:off x="3408375" y="1800725"/>
            <a:ext cx="2272500" cy="1854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92" name="Google Shape;392;p103"/>
          <p:cNvSpPr txBox="1"/>
          <p:nvPr>
            <p:ph idx="2" type="body"/>
          </p:nvPr>
        </p:nvSpPr>
        <p:spPr>
          <a:xfrm>
            <a:off x="3544113" y="2547650"/>
            <a:ext cx="20577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Medium"/>
              <a:buChar char="●"/>
              <a:defRPr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●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●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93" name="Google Shape;393;p103"/>
          <p:cNvSpPr/>
          <p:nvPr/>
        </p:nvSpPr>
        <p:spPr>
          <a:xfrm>
            <a:off x="866663" y="1861275"/>
            <a:ext cx="2272500" cy="18546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94" name="Google Shape;394;p103"/>
          <p:cNvSpPr/>
          <p:nvPr/>
        </p:nvSpPr>
        <p:spPr>
          <a:xfrm>
            <a:off x="811938" y="1800725"/>
            <a:ext cx="2272500" cy="1854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grpSp>
        <p:nvGrpSpPr>
          <p:cNvPr id="395" name="Google Shape;395;p103"/>
          <p:cNvGrpSpPr/>
          <p:nvPr/>
        </p:nvGrpSpPr>
        <p:grpSpPr>
          <a:xfrm>
            <a:off x="441238" y="1427613"/>
            <a:ext cx="921300" cy="921300"/>
            <a:chOff x="324225" y="1354125"/>
            <a:chExt cx="921300" cy="921300"/>
          </a:xfrm>
        </p:grpSpPr>
        <p:sp>
          <p:nvSpPr>
            <p:cNvPr id="396" name="Google Shape;396;p103"/>
            <p:cNvSpPr/>
            <p:nvPr/>
          </p:nvSpPr>
          <p:spPr>
            <a:xfrm>
              <a:off x="324225" y="1354125"/>
              <a:ext cx="921300" cy="921300"/>
            </a:xfrm>
            <a:prstGeom prst="ellipse">
              <a:avLst/>
            </a:prstGeom>
            <a:solidFill>
              <a:srgbClr val="1D1D1D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397" name="Google Shape;397;p103"/>
            <p:cNvSpPr txBox="1"/>
            <p:nvPr/>
          </p:nvSpPr>
          <p:spPr>
            <a:xfrm>
              <a:off x="480369" y="1559913"/>
              <a:ext cx="609000" cy="5097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i="0" lang="es-419" sz="4800" u="none" cap="none" strike="noStrike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1</a:t>
              </a:r>
              <a:endParaRPr i="0" sz="48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sp>
        <p:nvSpPr>
          <p:cNvPr id="398" name="Google Shape;398;p103"/>
          <p:cNvSpPr txBox="1"/>
          <p:nvPr>
            <p:ph type="title"/>
          </p:nvPr>
        </p:nvSpPr>
        <p:spPr>
          <a:xfrm>
            <a:off x="1085400" y="2195100"/>
            <a:ext cx="16848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 b="1" sz="15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9" name="Google Shape;399;p103"/>
          <p:cNvSpPr txBox="1"/>
          <p:nvPr>
            <p:ph idx="3" type="title"/>
          </p:nvPr>
        </p:nvSpPr>
        <p:spPr>
          <a:xfrm>
            <a:off x="1937550" y="483225"/>
            <a:ext cx="5268900" cy="50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00" name="Google Shape;400;p103"/>
          <p:cNvGrpSpPr/>
          <p:nvPr/>
        </p:nvGrpSpPr>
        <p:grpSpPr>
          <a:xfrm>
            <a:off x="3139163" y="1427613"/>
            <a:ext cx="921300" cy="921300"/>
            <a:chOff x="324225" y="1354125"/>
            <a:chExt cx="921300" cy="921300"/>
          </a:xfrm>
        </p:grpSpPr>
        <p:sp>
          <p:nvSpPr>
            <p:cNvPr id="401" name="Google Shape;401;p103"/>
            <p:cNvSpPr/>
            <p:nvPr/>
          </p:nvSpPr>
          <p:spPr>
            <a:xfrm>
              <a:off x="324225" y="1354125"/>
              <a:ext cx="921300" cy="921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402" name="Google Shape;402;p103"/>
            <p:cNvSpPr txBox="1"/>
            <p:nvPr/>
          </p:nvSpPr>
          <p:spPr>
            <a:xfrm>
              <a:off x="480369" y="1559913"/>
              <a:ext cx="609000" cy="5097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419" sz="48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2</a:t>
              </a:r>
              <a:endParaRPr i="0" sz="48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403" name="Google Shape;403;p103"/>
          <p:cNvGrpSpPr/>
          <p:nvPr/>
        </p:nvGrpSpPr>
        <p:grpSpPr>
          <a:xfrm>
            <a:off x="5837088" y="1427613"/>
            <a:ext cx="921300" cy="921300"/>
            <a:chOff x="324225" y="1354125"/>
            <a:chExt cx="921300" cy="921300"/>
          </a:xfrm>
        </p:grpSpPr>
        <p:sp>
          <p:nvSpPr>
            <p:cNvPr id="404" name="Google Shape;404;p103"/>
            <p:cNvSpPr/>
            <p:nvPr/>
          </p:nvSpPr>
          <p:spPr>
            <a:xfrm>
              <a:off x="324225" y="1354125"/>
              <a:ext cx="921300" cy="921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405" name="Google Shape;405;p103"/>
            <p:cNvSpPr txBox="1"/>
            <p:nvPr/>
          </p:nvSpPr>
          <p:spPr>
            <a:xfrm>
              <a:off x="480369" y="1559913"/>
              <a:ext cx="609000" cy="5097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419" sz="4800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3</a:t>
              </a:r>
              <a:endParaRPr i="0" sz="48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sp>
        <p:nvSpPr>
          <p:cNvPr id="406" name="Google Shape;406;p103"/>
          <p:cNvSpPr txBox="1"/>
          <p:nvPr>
            <p:ph idx="4" type="body"/>
          </p:nvPr>
        </p:nvSpPr>
        <p:spPr>
          <a:xfrm>
            <a:off x="947675" y="2547650"/>
            <a:ext cx="20577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Medium"/>
              <a:buChar char="●"/>
              <a:defRPr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23850" lvl="2" marL="13716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23850" lvl="3" marL="18288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●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23850" lvl="4" marL="22860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23850" lvl="5" marL="27432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23850" lvl="6" marL="32004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●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23850" lvl="7" marL="36576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23850" lvl="8" marL="4114800" algn="ctr"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407" name="Google Shape;407;p103"/>
          <p:cNvSpPr txBox="1"/>
          <p:nvPr>
            <p:ph idx="5" type="title"/>
          </p:nvPr>
        </p:nvSpPr>
        <p:spPr>
          <a:xfrm>
            <a:off x="3729588" y="2195100"/>
            <a:ext cx="16848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 b="1" sz="15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8" name="Google Shape;408;p103"/>
          <p:cNvSpPr txBox="1"/>
          <p:nvPr>
            <p:ph idx="6" type="title"/>
          </p:nvPr>
        </p:nvSpPr>
        <p:spPr>
          <a:xfrm>
            <a:off x="6487163" y="2195100"/>
            <a:ext cx="16848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 b="1" sz="15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9" name="Google Shape;409;p103"/>
          <p:cNvSpPr/>
          <p:nvPr/>
        </p:nvSpPr>
        <p:spPr>
          <a:xfrm rot="3003450">
            <a:off x="-625424" y="3994315"/>
            <a:ext cx="1751818" cy="1751818"/>
          </a:xfrm>
          <a:prstGeom prst="blockArc">
            <a:avLst>
              <a:gd fmla="val 10800000" name="adj1"/>
              <a:gd fmla="val 0" name="adj2"/>
              <a:gd fmla="val 25000" name="adj3"/>
            </a:avLst>
          </a:prstGeom>
          <a:solidFill>
            <a:srgbClr val="1D1D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5">
  <p:cSld name="TITLE_25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0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2" name="Google Shape;412;p10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13" name="Google Shape;413;p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">
  <p:cSld name="TITLE_17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0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6" name="Google Shape;416;p10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17" name="Google Shape;417;p1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 2">
  <p:cSld name="TITLE_5_2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0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20" name="Google Shape;420;p10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1" name="Google Shape;421;p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TITLE_3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">
  <p:cSld name="TITLE_1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28" name="Google Shape;428;p10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9" name="Google Shape;429;p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rmAutofit/>
          </a:bodyPr>
          <a:lstStyle>
            <a:lvl1pPr lvl="0">
              <a:buNone/>
              <a:defRPr sz="1100"/>
            </a:lvl1pPr>
            <a:lvl2pPr lvl="1">
              <a:buNone/>
              <a:defRPr sz="1100"/>
            </a:lvl2pPr>
            <a:lvl3pPr lvl="2">
              <a:buNone/>
              <a:defRPr sz="1100"/>
            </a:lvl3pPr>
            <a:lvl4pPr lvl="3">
              <a:buNone/>
              <a:defRPr sz="1100"/>
            </a:lvl4pPr>
            <a:lvl5pPr lvl="4">
              <a:buNone/>
              <a:defRPr sz="1100"/>
            </a:lvl5pPr>
            <a:lvl6pPr lvl="5">
              <a:buNone/>
              <a:defRPr sz="1100"/>
            </a:lvl6pPr>
            <a:lvl7pPr lvl="6">
              <a:buNone/>
              <a:defRPr sz="1100"/>
            </a:lvl7pPr>
            <a:lvl8pPr lvl="7">
              <a:buNone/>
              <a:defRPr sz="1100"/>
            </a:lvl8pPr>
            <a:lvl9pPr lvl="8"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32" name="Google Shape;432;p1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3" name="Google Shape;433;p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1 1">
  <p:cSld name="TITLE_8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1"/>
          <p:cNvSpPr/>
          <p:nvPr/>
        </p:nvSpPr>
        <p:spPr>
          <a:xfrm rot="5400000">
            <a:off x="-164124" y="4610104"/>
            <a:ext cx="836400" cy="245400"/>
          </a:xfrm>
          <a:prstGeom prst="rect">
            <a:avLst/>
          </a:prstGeom>
          <a:solidFill>
            <a:srgbClr val="FF99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11"/>
          <p:cNvSpPr/>
          <p:nvPr/>
        </p:nvSpPr>
        <p:spPr>
          <a:xfrm rot="5400000">
            <a:off x="-245874" y="3713249"/>
            <a:ext cx="853200" cy="392100"/>
          </a:xfrm>
          <a:prstGeom prst="rect">
            <a:avLst/>
          </a:prstGeom>
          <a:solidFill>
            <a:srgbClr val="FFE4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111"/>
          <p:cNvSpPr/>
          <p:nvPr/>
        </p:nvSpPr>
        <p:spPr>
          <a:xfrm rot="5400000">
            <a:off x="-317960" y="4642620"/>
            <a:ext cx="814200" cy="202800"/>
          </a:xfrm>
          <a:prstGeom prst="rect">
            <a:avLst/>
          </a:prstGeom>
          <a:solidFill>
            <a:srgbClr val="1004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/>
              <a:t>&lt;&lt;&lt;</a:t>
            </a:r>
            <a:endParaRPr sz="1400"/>
          </a:p>
        </p:txBody>
      </p:sp>
      <p:sp>
        <p:nvSpPr>
          <p:cNvPr id="438" name="Google Shape;438;p111"/>
          <p:cNvSpPr/>
          <p:nvPr/>
        </p:nvSpPr>
        <p:spPr>
          <a:xfrm rot="5400000">
            <a:off x="-1616925" y="1557000"/>
            <a:ext cx="3595200" cy="391200"/>
          </a:xfrm>
          <a:prstGeom prst="rect">
            <a:avLst/>
          </a:prstGeom>
          <a:solidFill>
            <a:srgbClr val="EA04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9" name="Google Shape;439;p111"/>
          <p:cNvGrpSpPr/>
          <p:nvPr/>
        </p:nvGrpSpPr>
        <p:grpSpPr>
          <a:xfrm>
            <a:off x="376275" y="-7578"/>
            <a:ext cx="477600" cy="609600"/>
            <a:chOff x="350100" y="0"/>
            <a:chExt cx="477600" cy="609600"/>
          </a:xfrm>
        </p:grpSpPr>
        <p:sp>
          <p:nvSpPr>
            <p:cNvPr id="440" name="Google Shape;440;p111"/>
            <p:cNvSpPr/>
            <p:nvPr/>
          </p:nvSpPr>
          <p:spPr>
            <a:xfrm>
              <a:off x="350100" y="0"/>
              <a:ext cx="477600" cy="609600"/>
            </a:xfrm>
            <a:prstGeom prst="rect">
              <a:avLst/>
            </a:prstGeom>
            <a:solidFill>
              <a:srgbClr val="FA0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41" name="Google Shape;441;p111"/>
            <p:cNvPicPr preferRelativeResize="0"/>
            <p:nvPr/>
          </p:nvPicPr>
          <p:blipFill rotWithShape="1">
            <a:blip r:embed="rId2">
              <a:alphaModFix/>
            </a:blip>
            <a:srcRect b="37683" l="28366" r="29516" t="0"/>
            <a:stretch/>
          </p:blipFill>
          <p:spPr>
            <a:xfrm>
              <a:off x="404300" y="15575"/>
              <a:ext cx="359376" cy="4785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_1_1_1 2 1" showMasterSp="0">
  <p:cSld name="TITLE_AND_BODY_1_3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12"/>
          <p:cNvSpPr txBox="1"/>
          <p:nvPr>
            <p:ph type="title"/>
          </p:nvPr>
        </p:nvSpPr>
        <p:spPr>
          <a:xfrm>
            <a:off x="428099" y="617774"/>
            <a:ext cx="828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239"/>
              </a:buClr>
              <a:buSzPts val="2400"/>
              <a:buFont typeface="Arial"/>
              <a:buNone/>
              <a:defRPr>
                <a:solidFill>
                  <a:srgbClr val="2732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9pPr>
          </a:lstStyle>
          <a:p/>
        </p:txBody>
      </p:sp>
      <p:sp>
        <p:nvSpPr>
          <p:cNvPr id="444" name="Google Shape;444;p112"/>
          <p:cNvSpPr txBox="1"/>
          <p:nvPr>
            <p:ph idx="1" type="body"/>
          </p:nvPr>
        </p:nvSpPr>
        <p:spPr>
          <a:xfrm>
            <a:off x="428099" y="427873"/>
            <a:ext cx="7257600" cy="1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239"/>
              </a:buClr>
              <a:buSzPts val="1400"/>
              <a:buFont typeface="Arial"/>
              <a:buNone/>
              <a:defRPr>
                <a:solidFill>
                  <a:srgbClr val="273239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239"/>
              </a:buClr>
              <a:buSzPts val="1400"/>
              <a:buFont typeface="Arial"/>
              <a:buNone/>
              <a:defRPr>
                <a:solidFill>
                  <a:srgbClr val="273239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239"/>
              </a:buClr>
              <a:buSzPts val="1400"/>
              <a:buFont typeface="Arial"/>
              <a:buNone/>
              <a:defRPr>
                <a:solidFill>
                  <a:srgbClr val="273239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239"/>
              </a:buClr>
              <a:buSzPts val="1400"/>
              <a:buFont typeface="Arial"/>
              <a:buNone/>
              <a:defRPr>
                <a:solidFill>
                  <a:srgbClr val="273239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239"/>
              </a:buClr>
              <a:buSzPts val="1400"/>
              <a:buFont typeface="Arial"/>
              <a:buNone/>
              <a:defRPr>
                <a:solidFill>
                  <a:srgbClr val="273239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45" name="Google Shape;445;p112"/>
          <p:cNvSpPr txBox="1"/>
          <p:nvPr>
            <p:ph idx="2" type="body"/>
          </p:nvPr>
        </p:nvSpPr>
        <p:spPr>
          <a:xfrm>
            <a:off x="428099" y="1195473"/>
            <a:ext cx="8288100" cy="3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8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2F4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46" name="Google Shape;446;p112"/>
          <p:cNvSpPr txBox="1"/>
          <p:nvPr>
            <p:ph idx="12" type="sldNum"/>
          </p:nvPr>
        </p:nvSpPr>
        <p:spPr>
          <a:xfrm>
            <a:off x="6279546" y="4635136"/>
            <a:ext cx="273600" cy="2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700">
              <a:solidFill>
                <a:srgbClr val="58585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6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PAGE 2 4 1">
  <p:cSld name="Título y viñetas_2_12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14"/>
          <p:cNvSpPr txBox="1"/>
          <p:nvPr>
            <p:ph type="title"/>
          </p:nvPr>
        </p:nvSpPr>
        <p:spPr>
          <a:xfrm>
            <a:off x="301706" y="165319"/>
            <a:ext cx="44493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300"/>
              <a:buFont typeface="Lato Black"/>
              <a:buNone/>
              <a:defRPr b="0" i="0" sz="2300" u="none" cap="none" strike="noStrike">
                <a:solidFill>
                  <a:srgbClr val="FA005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1" name="Google Shape;451;p114"/>
          <p:cNvSpPr txBox="1"/>
          <p:nvPr>
            <p:ph idx="1" type="body"/>
          </p:nvPr>
        </p:nvSpPr>
        <p:spPr>
          <a:xfrm>
            <a:off x="431250" y="660553"/>
            <a:ext cx="8225700" cy="1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noAutofit/>
          </a:bodyPr>
          <a:lstStyle>
            <a:lvl1pPr indent="-29845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PAGE 2">
  <p:cSld name="TEXT PAGE 2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15"/>
          <p:cNvSpPr txBox="1"/>
          <p:nvPr>
            <p:ph type="title"/>
          </p:nvPr>
        </p:nvSpPr>
        <p:spPr>
          <a:xfrm>
            <a:off x="301706" y="165319"/>
            <a:ext cx="44493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300"/>
              <a:buFont typeface="Lato Black"/>
              <a:buNone/>
              <a:defRPr b="0" i="0" sz="2300" u="none" cap="none" strike="noStrike">
                <a:solidFill>
                  <a:srgbClr val="FA005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A005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4" name="Google Shape;454;p115"/>
          <p:cNvSpPr txBox="1"/>
          <p:nvPr>
            <p:ph idx="1" type="body"/>
          </p:nvPr>
        </p:nvSpPr>
        <p:spPr>
          <a:xfrm>
            <a:off x="431250" y="660553"/>
            <a:ext cx="8225700" cy="1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noAutofit/>
          </a:bodyPr>
          <a:lstStyle>
            <a:lvl1pPr indent="-29845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TITLE_3_1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rmAutofit/>
          </a:bodyPr>
          <a:lstStyle>
            <a:lvl1pPr lvl="0">
              <a:buNone/>
              <a:defRPr sz="500"/>
            </a:lvl1pPr>
            <a:lvl2pPr lvl="1">
              <a:buNone/>
              <a:defRPr sz="500"/>
            </a:lvl2pPr>
            <a:lvl3pPr lvl="2">
              <a:buNone/>
              <a:defRPr sz="500"/>
            </a:lvl3pPr>
            <a:lvl4pPr lvl="3">
              <a:buNone/>
              <a:defRPr sz="500"/>
            </a:lvl4pPr>
            <a:lvl5pPr lvl="4">
              <a:buNone/>
              <a:defRPr sz="500"/>
            </a:lvl5pPr>
            <a:lvl6pPr lvl="5">
              <a:buNone/>
              <a:defRPr sz="500"/>
            </a:lvl6pPr>
            <a:lvl7pPr lvl="6">
              <a:buNone/>
              <a:defRPr sz="500"/>
            </a:lvl7pPr>
            <a:lvl8pPr lvl="7">
              <a:buNone/>
              <a:defRPr sz="500"/>
            </a:lvl8pPr>
            <a:lvl9pPr lvl="8">
              <a:buNone/>
              <a:defRPr sz="5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PAGE 2 1">
  <p:cSld name="Título y viñetas_2_13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17"/>
          <p:cNvSpPr txBox="1"/>
          <p:nvPr>
            <p:ph type="title"/>
          </p:nvPr>
        </p:nvSpPr>
        <p:spPr>
          <a:xfrm>
            <a:off x="301706" y="165319"/>
            <a:ext cx="4449300" cy="8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300"/>
              <a:buFont typeface="Lato Black"/>
              <a:buNone/>
              <a:defRPr sz="2300">
                <a:solidFill>
                  <a:srgbClr val="FA005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9pPr>
          </a:lstStyle>
          <a:p/>
        </p:txBody>
      </p:sp>
      <p:sp>
        <p:nvSpPr>
          <p:cNvPr id="459" name="Google Shape;459;p117"/>
          <p:cNvSpPr txBox="1"/>
          <p:nvPr>
            <p:ph idx="1" type="body"/>
          </p:nvPr>
        </p:nvSpPr>
        <p:spPr>
          <a:xfrm>
            <a:off x="431250" y="660553"/>
            <a:ext cx="8225400" cy="13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TITLE_4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PAGE 2 2">
  <p:cSld name="Título y viñetas_2_14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19"/>
          <p:cNvSpPr txBox="1"/>
          <p:nvPr>
            <p:ph type="title"/>
          </p:nvPr>
        </p:nvSpPr>
        <p:spPr>
          <a:xfrm>
            <a:off x="301706" y="165319"/>
            <a:ext cx="4449300" cy="8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300"/>
              <a:buFont typeface="Lato Black"/>
              <a:buNone/>
              <a:defRPr sz="2300">
                <a:solidFill>
                  <a:srgbClr val="FA005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2800"/>
              <a:buNone/>
              <a:defRPr>
                <a:solidFill>
                  <a:srgbClr val="FA0050"/>
                </a:solidFill>
              </a:defRPr>
            </a:lvl9pPr>
          </a:lstStyle>
          <a:p/>
        </p:txBody>
      </p:sp>
      <p:sp>
        <p:nvSpPr>
          <p:cNvPr id="464" name="Google Shape;464;p119"/>
          <p:cNvSpPr txBox="1"/>
          <p:nvPr>
            <p:ph idx="1" type="body"/>
          </p:nvPr>
        </p:nvSpPr>
        <p:spPr>
          <a:xfrm>
            <a:off x="431250" y="660553"/>
            <a:ext cx="8225400" cy="13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●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○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FA0050"/>
              </a:buClr>
              <a:buSzPts val="1100"/>
              <a:buFont typeface="Lato"/>
              <a:buChar char="■"/>
              <a:defRPr sz="1100">
                <a:solidFill>
                  <a:srgbClr val="FA00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13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_1_1">
  <p:cSld name="TITLE_2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TITLE_3_2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15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TITLE_3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rmAutofit/>
          </a:bodyPr>
          <a:lstStyle>
            <a:lvl1pPr lvl="0">
              <a:buNone/>
              <a:defRPr sz="500"/>
            </a:lvl1pPr>
            <a:lvl2pPr lvl="1">
              <a:buNone/>
              <a:defRPr sz="500"/>
            </a:lvl2pPr>
            <a:lvl3pPr lvl="2">
              <a:buNone/>
              <a:defRPr sz="500"/>
            </a:lvl3pPr>
            <a:lvl4pPr lvl="3">
              <a:buNone/>
              <a:defRPr sz="500"/>
            </a:lvl4pPr>
            <a:lvl5pPr lvl="4">
              <a:buNone/>
              <a:defRPr sz="500"/>
            </a:lvl5pPr>
            <a:lvl6pPr lvl="5">
              <a:buNone/>
              <a:defRPr sz="500"/>
            </a:lvl6pPr>
            <a:lvl7pPr lvl="6">
              <a:buNone/>
              <a:defRPr sz="500"/>
            </a:lvl7pPr>
            <a:lvl8pPr lvl="7">
              <a:buNone/>
              <a:defRPr sz="500"/>
            </a:lvl8pPr>
            <a:lvl9pPr lvl="8">
              <a:buNone/>
              <a:defRPr sz="5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7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6" name="Google Shape;66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7" name="Google Shape;6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0" name="Google Shape;70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1" name="Google Shape;7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 1 1">
  <p:cSld name="TITLE_3_6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 1">
  <p:cSld name="TITLE_3_7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0">
  <p:cSld name="TITLE_18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9" name="Google Shape;79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0" name="Google Shape;8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9">
  <p:cSld name="TITLE_10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">
  <p:cSld name="TITLE_17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5" name="Google Shape;85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6" name="Google Shape;8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 6">
  <p:cSld name="TITLE_3_8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 2">
  <p:cSld name="TITLE_3_9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9 1">
  <p:cSld name="TITLE_10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1">
  <p:cSld name="DEFAULT_1"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">
  <p:cSld name="TITLE_AND_TWO_COLUMNS_1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0"/>
          <p:cNvSpPr txBox="1"/>
          <p:nvPr>
            <p:ph type="title"/>
          </p:nvPr>
        </p:nvSpPr>
        <p:spPr>
          <a:xfrm>
            <a:off x="442925" y="373875"/>
            <a:ext cx="802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5215"/>
              </a:buClr>
              <a:buSzPts val="2800"/>
              <a:buFont typeface="DM Sans Medium"/>
              <a:buNone/>
              <a:defRPr>
                <a:solidFill>
                  <a:srgbClr val="FF5215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30"/>
          <p:cNvSpPr txBox="1"/>
          <p:nvPr>
            <p:ph idx="1" type="body"/>
          </p:nvPr>
        </p:nvSpPr>
        <p:spPr>
          <a:xfrm>
            <a:off x="443200" y="1257300"/>
            <a:ext cx="8029200" cy="3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98" name="Google Shape;98;p30"/>
          <p:cNvSpPr/>
          <p:nvPr/>
        </p:nvSpPr>
        <p:spPr>
          <a:xfrm>
            <a:off x="443200" y="328321"/>
            <a:ext cx="540300" cy="4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 1">
  <p:cSld name="TITLE_17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1" name="Google Shape;101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2" name="Google Shape;10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ALT 2">
  <p:cSld name="CUSTOM_7_1_1_1_1_1_1_1_1_1_1_1_1_1_1_1_1_3_2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2"/>
          <p:cNvSpPr txBox="1"/>
          <p:nvPr>
            <p:ph type="title"/>
          </p:nvPr>
        </p:nvSpPr>
        <p:spPr>
          <a:xfrm>
            <a:off x="137154" y="228600"/>
            <a:ext cx="3682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/>
        </p:txBody>
      </p:sp>
      <p:sp>
        <p:nvSpPr>
          <p:cNvPr id="105" name="Google Shape;105;p32"/>
          <p:cNvSpPr txBox="1"/>
          <p:nvPr>
            <p:ph idx="1" type="body"/>
          </p:nvPr>
        </p:nvSpPr>
        <p:spPr>
          <a:xfrm>
            <a:off x="246925" y="2825125"/>
            <a:ext cx="3776100" cy="1858500"/>
          </a:xfrm>
          <a:prstGeom prst="rect">
            <a:avLst/>
          </a:prstGeom>
        </p:spPr>
        <p:txBody>
          <a:bodyPr anchorCtr="0" anchor="t" bIns="182875" lIns="182875" spcFirstLastPara="1" rIns="182875" wrap="square" tIns="18287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facad Flux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000"/>
              <a:buFont typeface="Afacad Flux"/>
              <a:buChar char="■"/>
              <a:defRPr sz="1000"/>
            </a:lvl9pPr>
          </a:lstStyle>
          <a:p/>
        </p:txBody>
      </p:sp>
      <p:sp>
        <p:nvSpPr>
          <p:cNvPr id="106" name="Google Shape;106;p32"/>
          <p:cNvSpPr txBox="1"/>
          <p:nvPr>
            <p:ph idx="2" type="title"/>
          </p:nvPr>
        </p:nvSpPr>
        <p:spPr>
          <a:xfrm>
            <a:off x="246925" y="2400600"/>
            <a:ext cx="1356000" cy="32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Medium"/>
                <a:ea typeface="Afacad Flux Medium"/>
                <a:cs typeface="Afacad Flux Medium"/>
                <a:sym typeface="Afacad Flux Medium"/>
              </a:defRPr>
            </a:lvl1pPr>
            <a:lvl2pPr lvl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/>
        </p:txBody>
      </p:sp>
      <p:sp>
        <p:nvSpPr>
          <p:cNvPr id="107" name="Google Shape;107;p32"/>
          <p:cNvSpPr txBox="1"/>
          <p:nvPr>
            <p:ph idx="3" type="title"/>
          </p:nvPr>
        </p:nvSpPr>
        <p:spPr>
          <a:xfrm>
            <a:off x="1637425" y="2400600"/>
            <a:ext cx="1053900" cy="32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Medium"/>
                <a:ea typeface="Afacad Flux Medium"/>
                <a:cs typeface="Afacad Flux Medium"/>
                <a:sym typeface="Afacad Flux Medium"/>
              </a:defRPr>
            </a:lvl1pPr>
            <a:lvl2pPr lvl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/>
        </p:txBody>
      </p:sp>
      <p:sp>
        <p:nvSpPr>
          <p:cNvPr id="108" name="Google Shape;108;p32"/>
          <p:cNvSpPr/>
          <p:nvPr>
            <p:ph idx="4" type="pic"/>
          </p:nvPr>
        </p:nvSpPr>
        <p:spPr>
          <a:xfrm>
            <a:off x="4618950" y="457200"/>
            <a:ext cx="4296600" cy="4226400"/>
          </a:xfrm>
          <a:prstGeom prst="roundRect">
            <a:avLst>
              <a:gd fmla="val 12203" name="adj"/>
            </a:avLst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 3">
  <p:cSld name="TITLE_3_10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 4">
  <p:cSld name="TITLE_3_1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 2">
  <p:cSld name="TITLE_5_2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5" name="Google Shape;115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6" name="Google Shape;11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9">
  <p:cSld name="TITLE_AND_BODY_19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19" name="Google Shape;119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20" name="Google Shape;12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 9">
  <p:cSld name="TITLE_5_9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3" name="Google Shape;123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4" name="Google Shape;12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 5">
  <p:cSld name="TITLE_3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1_1_C">
  <p:cSld name="TITLE_AND_BODY_2_1_1_1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9"/>
          <p:cNvSpPr/>
          <p:nvPr>
            <p:ph idx="2" type="pic"/>
          </p:nvPr>
        </p:nvSpPr>
        <p:spPr>
          <a:xfrm>
            <a:off x="228600" y="228600"/>
            <a:ext cx="4690800" cy="46908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29" name="Google Shape;129;p39"/>
          <p:cNvSpPr txBox="1"/>
          <p:nvPr>
            <p:ph type="title"/>
          </p:nvPr>
        </p:nvSpPr>
        <p:spPr>
          <a:xfrm>
            <a:off x="5362500" y="640075"/>
            <a:ext cx="3467100" cy="7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0" name="Google Shape;130;p39"/>
          <p:cNvSpPr txBox="1"/>
          <p:nvPr>
            <p:ph idx="1" type="body"/>
          </p:nvPr>
        </p:nvSpPr>
        <p:spPr>
          <a:xfrm>
            <a:off x="5279300" y="1901949"/>
            <a:ext cx="3550200" cy="269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3" name="Google Shape;133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4" name="Google Shape;13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debar - turq">
  <p:cSld name="Title and sidebar - turq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1"/>
          <p:cNvSpPr txBox="1"/>
          <p:nvPr>
            <p:ph type="title"/>
          </p:nvPr>
        </p:nvSpPr>
        <p:spPr>
          <a:xfrm>
            <a:off x="1080000" y="189432"/>
            <a:ext cx="64797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7" name="Google Shape;137;p41"/>
          <p:cNvSpPr txBox="1"/>
          <p:nvPr>
            <p:ph idx="12" type="sldNum"/>
          </p:nvPr>
        </p:nvSpPr>
        <p:spPr>
          <a:xfrm>
            <a:off x="8481911" y="4860000"/>
            <a:ext cx="357900" cy="18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lnSpcReduction="10000"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38" name="Google Shape;138;p41"/>
          <p:cNvSpPr txBox="1"/>
          <p:nvPr>
            <p:ph idx="11" type="ftr"/>
          </p:nvPr>
        </p:nvSpPr>
        <p:spPr>
          <a:xfrm>
            <a:off x="1080000" y="4859568"/>
            <a:ext cx="35016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139" name="Google Shape;13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000" y="4686809"/>
            <a:ext cx="414720" cy="34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44" name="Google Shape;144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5" name="Google Shape;145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46" name="Google Shape;146;p43"/>
          <p:cNvSpPr/>
          <p:nvPr/>
        </p:nvSpPr>
        <p:spPr>
          <a:xfrm>
            <a:off x="4406700" y="0"/>
            <a:ext cx="4737300" cy="51435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43"/>
          <p:cNvSpPr/>
          <p:nvPr/>
        </p:nvSpPr>
        <p:spPr>
          <a:xfrm>
            <a:off x="2805750" y="981371"/>
            <a:ext cx="3169200" cy="3169200"/>
          </a:xfrm>
          <a:prstGeom prst="ellipse">
            <a:avLst/>
          </a:prstGeom>
          <a:solidFill>
            <a:srgbClr val="7717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43"/>
          <p:cNvSpPr/>
          <p:nvPr/>
        </p:nvSpPr>
        <p:spPr>
          <a:xfrm>
            <a:off x="0" y="0"/>
            <a:ext cx="4737300" cy="5143500"/>
          </a:xfrm>
          <a:prstGeom prst="rect">
            <a:avLst/>
          </a:prstGeom>
          <a:solidFill>
            <a:srgbClr val="FA0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43"/>
          <p:cNvSpPr/>
          <p:nvPr/>
        </p:nvSpPr>
        <p:spPr>
          <a:xfrm>
            <a:off x="5974875" y="1031679"/>
            <a:ext cx="3169200" cy="3169200"/>
          </a:xfrm>
          <a:prstGeom prst="ellipse">
            <a:avLst/>
          </a:prstGeom>
          <a:solidFill>
            <a:srgbClr val="F90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15938" y="2008779"/>
            <a:ext cx="1287074" cy="12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3"/>
          <p:cNvSpPr txBox="1"/>
          <p:nvPr>
            <p:ph idx="2" type="title"/>
          </p:nvPr>
        </p:nvSpPr>
        <p:spPr>
          <a:xfrm>
            <a:off x="774625" y="1554375"/>
            <a:ext cx="3395100" cy="18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b="1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">
  <p:cSld name="CUSTOM_2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4"/>
          <p:cNvSpPr/>
          <p:nvPr/>
        </p:nvSpPr>
        <p:spPr>
          <a:xfrm>
            <a:off x="2805750" y="981371"/>
            <a:ext cx="3169200" cy="3169200"/>
          </a:xfrm>
          <a:prstGeom prst="ellipse">
            <a:avLst/>
          </a:prstGeom>
          <a:solidFill>
            <a:srgbClr val="7717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44"/>
          <p:cNvSpPr/>
          <p:nvPr/>
        </p:nvSpPr>
        <p:spPr>
          <a:xfrm>
            <a:off x="0" y="0"/>
            <a:ext cx="4737300" cy="5143500"/>
          </a:xfrm>
          <a:prstGeom prst="rect">
            <a:avLst/>
          </a:prstGeom>
          <a:solidFill>
            <a:srgbClr val="FA0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44"/>
          <p:cNvSpPr/>
          <p:nvPr/>
        </p:nvSpPr>
        <p:spPr>
          <a:xfrm>
            <a:off x="5974875" y="1031679"/>
            <a:ext cx="3169200" cy="3169200"/>
          </a:xfrm>
          <a:prstGeom prst="ellipse">
            <a:avLst/>
          </a:prstGeom>
          <a:solidFill>
            <a:srgbClr val="F90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15938" y="2008779"/>
            <a:ext cx="1287074" cy="12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4"/>
          <p:cNvSpPr txBox="1"/>
          <p:nvPr>
            <p:ph type="title"/>
          </p:nvPr>
        </p:nvSpPr>
        <p:spPr>
          <a:xfrm>
            <a:off x="774625" y="1554375"/>
            <a:ext cx="3395100" cy="18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b="1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FA005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5"/>
          <p:cNvSpPr/>
          <p:nvPr/>
        </p:nvSpPr>
        <p:spPr>
          <a:xfrm>
            <a:off x="0" y="0"/>
            <a:ext cx="6237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45"/>
          <p:cNvSpPr/>
          <p:nvPr/>
        </p:nvSpPr>
        <p:spPr>
          <a:xfrm>
            <a:off x="330800" y="909550"/>
            <a:ext cx="623700" cy="623700"/>
          </a:xfrm>
          <a:prstGeom prst="ellipse">
            <a:avLst/>
          </a:prstGeom>
          <a:solidFill>
            <a:srgbClr val="FF99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47250" y="4246800"/>
            <a:ext cx="820500" cy="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5"/>
          <p:cNvSpPr txBox="1"/>
          <p:nvPr>
            <p:ph type="title"/>
          </p:nvPr>
        </p:nvSpPr>
        <p:spPr>
          <a:xfrm>
            <a:off x="1295200" y="1022475"/>
            <a:ext cx="5409300" cy="9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oppins"/>
              <a:buNone/>
              <a:defRPr b="1" sz="2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45"/>
          <p:cNvSpPr txBox="1"/>
          <p:nvPr>
            <p:ph idx="1" type="subTitle"/>
          </p:nvPr>
        </p:nvSpPr>
        <p:spPr>
          <a:xfrm>
            <a:off x="1317825" y="2120225"/>
            <a:ext cx="33951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FA0050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Google Shape;165;p46"/>
          <p:cNvCxnSpPr/>
          <p:nvPr/>
        </p:nvCxnSpPr>
        <p:spPr>
          <a:xfrm>
            <a:off x="343550" y="974100"/>
            <a:ext cx="8431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6" name="Google Shape;166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47250" y="4246800"/>
            <a:ext cx="820500" cy="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6"/>
          <p:cNvSpPr txBox="1"/>
          <p:nvPr/>
        </p:nvSpPr>
        <p:spPr>
          <a:xfrm>
            <a:off x="3842025" y="1373300"/>
            <a:ext cx="466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46"/>
          <p:cNvSpPr txBox="1"/>
          <p:nvPr/>
        </p:nvSpPr>
        <p:spPr>
          <a:xfrm>
            <a:off x="639375" y="1373300"/>
            <a:ext cx="297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46"/>
          <p:cNvSpPr txBox="1"/>
          <p:nvPr>
            <p:ph type="title"/>
          </p:nvPr>
        </p:nvSpPr>
        <p:spPr>
          <a:xfrm>
            <a:off x="343550" y="422700"/>
            <a:ext cx="61686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7"/>
          <p:cNvSpPr/>
          <p:nvPr/>
        </p:nvSpPr>
        <p:spPr>
          <a:xfrm>
            <a:off x="0" y="0"/>
            <a:ext cx="4360200" cy="5143500"/>
          </a:xfrm>
          <a:prstGeom prst="rect">
            <a:avLst/>
          </a:prstGeom>
          <a:solidFill>
            <a:srgbClr val="FA0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47250" y="4246800"/>
            <a:ext cx="820500" cy="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7"/>
          <p:cNvSpPr/>
          <p:nvPr/>
        </p:nvSpPr>
        <p:spPr>
          <a:xfrm>
            <a:off x="0" y="4181100"/>
            <a:ext cx="4360200" cy="951900"/>
          </a:xfrm>
          <a:prstGeom prst="rect">
            <a:avLst/>
          </a:prstGeom>
          <a:solidFill>
            <a:srgbClr val="FF99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47"/>
          <p:cNvSpPr txBox="1"/>
          <p:nvPr/>
        </p:nvSpPr>
        <p:spPr>
          <a:xfrm>
            <a:off x="4905250" y="909325"/>
            <a:ext cx="37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8"/>
          <p:cNvSpPr/>
          <p:nvPr/>
        </p:nvSpPr>
        <p:spPr>
          <a:xfrm>
            <a:off x="2676900" y="0"/>
            <a:ext cx="64671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48"/>
          <p:cNvSpPr/>
          <p:nvPr/>
        </p:nvSpPr>
        <p:spPr>
          <a:xfrm>
            <a:off x="4640800" y="573300"/>
            <a:ext cx="3996900" cy="3996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48"/>
          <p:cNvSpPr/>
          <p:nvPr/>
        </p:nvSpPr>
        <p:spPr>
          <a:xfrm>
            <a:off x="0" y="0"/>
            <a:ext cx="6642300" cy="5143500"/>
          </a:xfrm>
          <a:prstGeom prst="rect">
            <a:avLst/>
          </a:prstGeom>
          <a:solidFill>
            <a:srgbClr val="FA0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48"/>
          <p:cNvSpPr txBox="1"/>
          <p:nvPr>
            <p:ph idx="1" type="subTitle"/>
          </p:nvPr>
        </p:nvSpPr>
        <p:spPr>
          <a:xfrm>
            <a:off x="786850" y="1611700"/>
            <a:ext cx="37797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9"/>
          <p:cNvSpPr/>
          <p:nvPr/>
        </p:nvSpPr>
        <p:spPr>
          <a:xfrm>
            <a:off x="0" y="0"/>
            <a:ext cx="6759300" cy="466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49"/>
          <p:cNvSpPr/>
          <p:nvPr/>
        </p:nvSpPr>
        <p:spPr>
          <a:xfrm rot="5400000">
            <a:off x="7700975" y="-997725"/>
            <a:ext cx="469800" cy="2459400"/>
          </a:xfrm>
          <a:prstGeom prst="rect">
            <a:avLst/>
          </a:prstGeom>
          <a:solidFill>
            <a:srgbClr val="FF99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47250" y="4246800"/>
            <a:ext cx="820500" cy="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9"/>
          <p:cNvSpPr/>
          <p:nvPr/>
        </p:nvSpPr>
        <p:spPr>
          <a:xfrm>
            <a:off x="6462025" y="-2700"/>
            <a:ext cx="472200" cy="472200"/>
          </a:xfrm>
          <a:prstGeom prst="ellipse">
            <a:avLst/>
          </a:prstGeom>
          <a:solidFill>
            <a:srgbClr val="00D9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49"/>
          <p:cNvSpPr txBox="1"/>
          <p:nvPr>
            <p:ph type="title"/>
          </p:nvPr>
        </p:nvSpPr>
        <p:spPr>
          <a:xfrm>
            <a:off x="152200" y="49250"/>
            <a:ext cx="48096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88" name="Google Shape;188;p50"/>
          <p:cNvSpPr/>
          <p:nvPr/>
        </p:nvSpPr>
        <p:spPr>
          <a:xfrm>
            <a:off x="0" y="0"/>
            <a:ext cx="4360200" cy="5143500"/>
          </a:xfrm>
          <a:prstGeom prst="rect">
            <a:avLst/>
          </a:prstGeom>
          <a:solidFill>
            <a:srgbClr val="FA0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47250" y="4246800"/>
            <a:ext cx="820500" cy="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0"/>
          <p:cNvSpPr txBox="1"/>
          <p:nvPr/>
        </p:nvSpPr>
        <p:spPr>
          <a:xfrm>
            <a:off x="4905250" y="909325"/>
            <a:ext cx="37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rgbClr val="FA0050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1"/>
          <p:cNvSpPr/>
          <p:nvPr/>
        </p:nvSpPr>
        <p:spPr>
          <a:xfrm>
            <a:off x="3746425" y="0"/>
            <a:ext cx="5397600" cy="51435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51"/>
          <p:cNvSpPr/>
          <p:nvPr/>
        </p:nvSpPr>
        <p:spPr>
          <a:xfrm>
            <a:off x="6445225" y="3794100"/>
            <a:ext cx="1349400" cy="1349400"/>
          </a:xfrm>
          <a:prstGeom prst="ellipse">
            <a:avLst/>
          </a:prstGeom>
          <a:solidFill>
            <a:srgbClr val="FF99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51"/>
          <p:cNvSpPr/>
          <p:nvPr/>
        </p:nvSpPr>
        <p:spPr>
          <a:xfrm>
            <a:off x="7794625" y="3794100"/>
            <a:ext cx="1349400" cy="1349400"/>
          </a:xfrm>
          <a:prstGeom prst="ellipse">
            <a:avLst/>
          </a:prstGeom>
          <a:solidFill>
            <a:srgbClr val="FA0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51"/>
          <p:cNvSpPr/>
          <p:nvPr/>
        </p:nvSpPr>
        <p:spPr>
          <a:xfrm>
            <a:off x="5095825" y="3794100"/>
            <a:ext cx="1349400" cy="1349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51"/>
          <p:cNvSpPr/>
          <p:nvPr/>
        </p:nvSpPr>
        <p:spPr>
          <a:xfrm>
            <a:off x="3746425" y="3794100"/>
            <a:ext cx="1349400" cy="1349400"/>
          </a:xfrm>
          <a:prstGeom prst="ellipse">
            <a:avLst/>
          </a:prstGeom>
          <a:solidFill>
            <a:srgbClr val="FF99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51"/>
          <p:cNvSpPr txBox="1"/>
          <p:nvPr>
            <p:ph idx="1" type="subTitle"/>
          </p:nvPr>
        </p:nvSpPr>
        <p:spPr>
          <a:xfrm>
            <a:off x="4555375" y="1373300"/>
            <a:ext cx="37797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2"/>
          <p:cNvSpPr/>
          <p:nvPr/>
        </p:nvSpPr>
        <p:spPr>
          <a:xfrm>
            <a:off x="0" y="0"/>
            <a:ext cx="6759300" cy="466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52"/>
          <p:cNvSpPr/>
          <p:nvPr/>
        </p:nvSpPr>
        <p:spPr>
          <a:xfrm rot="5400000">
            <a:off x="7700975" y="-997725"/>
            <a:ext cx="469800" cy="2459400"/>
          </a:xfrm>
          <a:prstGeom prst="rect">
            <a:avLst/>
          </a:prstGeom>
          <a:solidFill>
            <a:srgbClr val="FF99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47250" y="4246800"/>
            <a:ext cx="820500" cy="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2"/>
          <p:cNvSpPr/>
          <p:nvPr/>
        </p:nvSpPr>
        <p:spPr>
          <a:xfrm>
            <a:off x="6462025" y="-2700"/>
            <a:ext cx="472200" cy="472200"/>
          </a:xfrm>
          <a:prstGeom prst="ellipse">
            <a:avLst/>
          </a:prstGeom>
          <a:solidFill>
            <a:srgbClr val="FFE4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52"/>
          <p:cNvSpPr txBox="1"/>
          <p:nvPr>
            <p:ph type="title"/>
          </p:nvPr>
        </p:nvSpPr>
        <p:spPr>
          <a:xfrm>
            <a:off x="152200" y="49250"/>
            <a:ext cx="48096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3"/>
          <p:cNvSpPr/>
          <p:nvPr/>
        </p:nvSpPr>
        <p:spPr>
          <a:xfrm>
            <a:off x="0" y="0"/>
            <a:ext cx="4360200" cy="5143500"/>
          </a:xfrm>
          <a:prstGeom prst="rect">
            <a:avLst/>
          </a:prstGeom>
          <a:solidFill>
            <a:srgbClr val="FA0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47250" y="4246800"/>
            <a:ext cx="820500" cy="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53"/>
          <p:cNvSpPr/>
          <p:nvPr/>
        </p:nvSpPr>
        <p:spPr>
          <a:xfrm>
            <a:off x="0" y="4181100"/>
            <a:ext cx="4360200" cy="962400"/>
          </a:xfrm>
          <a:prstGeom prst="rect">
            <a:avLst/>
          </a:prstGeom>
          <a:solidFill>
            <a:srgbClr val="FFE4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53"/>
          <p:cNvSpPr txBox="1"/>
          <p:nvPr/>
        </p:nvSpPr>
        <p:spPr>
          <a:xfrm>
            <a:off x="4905250" y="909325"/>
            <a:ext cx="37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4"/>
          <p:cNvSpPr/>
          <p:nvPr/>
        </p:nvSpPr>
        <p:spPr>
          <a:xfrm>
            <a:off x="0" y="0"/>
            <a:ext cx="6759300" cy="466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54"/>
          <p:cNvSpPr/>
          <p:nvPr/>
        </p:nvSpPr>
        <p:spPr>
          <a:xfrm rot="5400000">
            <a:off x="7700975" y="-997725"/>
            <a:ext cx="469800" cy="2459400"/>
          </a:xfrm>
          <a:prstGeom prst="rect">
            <a:avLst/>
          </a:prstGeom>
          <a:solidFill>
            <a:srgbClr val="FF99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24350" y="4247650"/>
            <a:ext cx="820500" cy="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4"/>
          <p:cNvSpPr/>
          <p:nvPr/>
        </p:nvSpPr>
        <p:spPr>
          <a:xfrm>
            <a:off x="6462025" y="-2700"/>
            <a:ext cx="472200" cy="472200"/>
          </a:xfrm>
          <a:prstGeom prst="ellipse">
            <a:avLst/>
          </a:prstGeom>
          <a:solidFill>
            <a:srgbClr val="FFE4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2">
  <p:cSld name="CUSTOM_1">
    <p:bg>
      <p:bgPr>
        <a:solidFill>
          <a:srgbClr val="FA0050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/>
          <p:nvPr/>
        </p:nvSpPr>
        <p:spPr>
          <a:xfrm>
            <a:off x="3746425" y="0"/>
            <a:ext cx="5397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55"/>
          <p:cNvSpPr/>
          <p:nvPr/>
        </p:nvSpPr>
        <p:spPr>
          <a:xfrm>
            <a:off x="0" y="-1000"/>
            <a:ext cx="3746400" cy="2699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55"/>
          <p:cNvSpPr txBox="1"/>
          <p:nvPr>
            <p:ph idx="1" type="subTitle"/>
          </p:nvPr>
        </p:nvSpPr>
        <p:spPr>
          <a:xfrm>
            <a:off x="4555375" y="1373300"/>
            <a:ext cx="37797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bg>
      <p:bgPr>
        <a:solidFill>
          <a:schemeClr val="dk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20" name="Google Shape;220;p56"/>
          <p:cNvSpPr/>
          <p:nvPr/>
        </p:nvSpPr>
        <p:spPr>
          <a:xfrm>
            <a:off x="-114125" y="4256925"/>
            <a:ext cx="9349500" cy="951900"/>
          </a:xfrm>
          <a:prstGeom prst="rect">
            <a:avLst/>
          </a:prstGeom>
          <a:solidFill>
            <a:srgbClr val="FA0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1" name="Google Shape;221;p56"/>
          <p:cNvCxnSpPr/>
          <p:nvPr/>
        </p:nvCxnSpPr>
        <p:spPr>
          <a:xfrm>
            <a:off x="343550" y="974100"/>
            <a:ext cx="8431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2" name="Google Shape;222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57925" y="4322633"/>
            <a:ext cx="820500" cy="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6"/>
          <p:cNvSpPr txBox="1"/>
          <p:nvPr/>
        </p:nvSpPr>
        <p:spPr>
          <a:xfrm>
            <a:off x="3842025" y="1373300"/>
            <a:ext cx="466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56"/>
          <p:cNvSpPr txBox="1"/>
          <p:nvPr/>
        </p:nvSpPr>
        <p:spPr>
          <a:xfrm>
            <a:off x="639375" y="1373300"/>
            <a:ext cx="297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56"/>
          <p:cNvSpPr txBox="1"/>
          <p:nvPr>
            <p:ph type="title"/>
          </p:nvPr>
        </p:nvSpPr>
        <p:spPr>
          <a:xfrm>
            <a:off x="343550" y="422700"/>
            <a:ext cx="61686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Medium"/>
              <a:buNone/>
              <a:defRPr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6">
  <p:cSld name="TITLE_6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7"/>
          <p:cNvSpPr/>
          <p:nvPr/>
        </p:nvSpPr>
        <p:spPr>
          <a:xfrm>
            <a:off x="0" y="0"/>
            <a:ext cx="4360200" cy="5143500"/>
          </a:xfrm>
          <a:prstGeom prst="rect">
            <a:avLst/>
          </a:prstGeom>
          <a:solidFill>
            <a:srgbClr val="FA0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47250" y="4246800"/>
            <a:ext cx="820500" cy="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7"/>
          <p:cNvSpPr/>
          <p:nvPr/>
        </p:nvSpPr>
        <p:spPr>
          <a:xfrm>
            <a:off x="0" y="4181100"/>
            <a:ext cx="4360200" cy="951900"/>
          </a:xfrm>
          <a:prstGeom prst="rect">
            <a:avLst/>
          </a:prstGeom>
          <a:solidFill>
            <a:srgbClr val="00D9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57"/>
          <p:cNvSpPr txBox="1"/>
          <p:nvPr/>
        </p:nvSpPr>
        <p:spPr>
          <a:xfrm>
            <a:off x="4905250" y="909325"/>
            <a:ext cx="37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bg>
      <p:bgPr>
        <a:solidFill>
          <a:srgbClr val="FA0050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8"/>
          <p:cNvSpPr/>
          <p:nvPr/>
        </p:nvSpPr>
        <p:spPr>
          <a:xfrm>
            <a:off x="0" y="0"/>
            <a:ext cx="2501700" cy="51435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58"/>
          <p:cNvPicPr preferRelativeResize="0"/>
          <p:nvPr/>
        </p:nvPicPr>
        <p:blipFill rotWithShape="1">
          <a:blip r:embed="rId2">
            <a:alphaModFix/>
          </a:blip>
          <a:srcRect b="21648" l="0" r="0" t="23797"/>
          <a:stretch/>
        </p:blipFill>
        <p:spPr>
          <a:xfrm>
            <a:off x="3666925" y="2564275"/>
            <a:ext cx="2738400" cy="7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8"/>
          <p:cNvPicPr preferRelativeResize="0"/>
          <p:nvPr/>
        </p:nvPicPr>
        <p:blipFill rotWithShape="1">
          <a:blip r:embed="rId3">
            <a:alphaModFix/>
          </a:blip>
          <a:srcRect b="-8153" l="43747" r="-9571" t="-9494"/>
          <a:stretch/>
        </p:blipFill>
        <p:spPr>
          <a:xfrm>
            <a:off x="-50" y="0"/>
            <a:ext cx="2235075" cy="399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8"/>
          <p:cNvPicPr preferRelativeResize="0"/>
          <p:nvPr/>
        </p:nvPicPr>
        <p:blipFill rotWithShape="1">
          <a:blip r:embed="rId4">
            <a:alphaModFix/>
          </a:blip>
          <a:srcRect b="50067" l="0" r="51333" t="0"/>
          <a:stretch/>
        </p:blipFill>
        <p:spPr>
          <a:xfrm>
            <a:off x="815600" y="3415839"/>
            <a:ext cx="1686100" cy="172766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8"/>
          <p:cNvSpPr txBox="1"/>
          <p:nvPr>
            <p:ph idx="1" type="subTitle"/>
          </p:nvPr>
        </p:nvSpPr>
        <p:spPr>
          <a:xfrm>
            <a:off x="3818850" y="1961775"/>
            <a:ext cx="38139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 1">
  <p:cSld name="TITLE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 1">
  <p:cSld name="TITLE_5_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41" name="Google Shape;241;p6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2" name="Google Shape;242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 1">
  <p:cSld name="TITLE_2_1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45" name="Google Shape;245;p6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6" name="Google Shape;246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 2">
  <p:cSld name="TITLE_5_2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49" name="Google Shape;249;p6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0" name="Google Shape;250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 2">
  <p:cSld name="TITLE_2_2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53" name="Google Shape;253;p6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4" name="Google Shape;254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7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57" name="Google Shape;257;p6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8" name="Google Shape;258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2">
  <p:cSld name="TITLE_12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61" name="Google Shape;261;p6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2" name="Google Shape;262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13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65" name="Google Shape;265;p6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6" name="Google Shape;266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_1_1">
  <p:cSld name="TITLE_2_1_1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69" name="Google Shape;269;p6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0" name="Google Shape;270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TITLE_3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15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 1">
  <p:cSld name="TITLE_3_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 1 1">
  <p:cSld name="TITLE_5_3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279" name="Google Shape;279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9pPr>
          </a:lstStyle>
          <a:p/>
        </p:txBody>
      </p:sp>
      <p:sp>
        <p:nvSpPr>
          <p:cNvPr id="280" name="Google Shape;280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cuerpo 4">
  <p:cSld name="TITLE_AND_BODY_4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4" name="Google Shape;284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5" name="Google Shape;285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86" name="Google Shape;286;p73"/>
          <p:cNvSpPr/>
          <p:nvPr>
            <p:ph idx="2" type="pic"/>
          </p:nvPr>
        </p:nvSpPr>
        <p:spPr>
          <a:xfrm>
            <a:off x="433900" y="1381400"/>
            <a:ext cx="3882600" cy="3099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9">
  <p:cSld name="TITLE_10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5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1" name="Google Shape;291;p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2" name="Google Shape;292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8">
  <p:cSld name="TITLE_17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95" name="Google Shape;295;p7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6" name="Google Shape;296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18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99" name="Google Shape;299;p7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00" name="Google Shape;300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1">
  <p:cSld name="TITLE_2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303" name="Google Shape;303;p7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04" name="Google Shape;304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ya 1">
  <p:cSld name="CUSTOM_4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79"/>
          <p:cNvSpPr txBox="1"/>
          <p:nvPr/>
        </p:nvSpPr>
        <p:spPr>
          <a:xfrm>
            <a:off x="85975" y="4975200"/>
            <a:ext cx="1940400" cy="1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Play"/>
              <a:buNone/>
            </a:pPr>
            <a:r>
              <a:rPr b="1" lang="es-419" sz="400">
                <a:solidFill>
                  <a:srgbClr val="FA0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GUT</a:t>
            </a:r>
            <a:endParaRPr b="1" sz="400">
              <a:solidFill>
                <a:srgbClr val="FA0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p79"/>
          <p:cNvSpPr txBox="1"/>
          <p:nvPr/>
        </p:nvSpPr>
        <p:spPr>
          <a:xfrm>
            <a:off x="7117625" y="4975200"/>
            <a:ext cx="1940400" cy="1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Play"/>
              <a:buNone/>
            </a:pPr>
            <a:r>
              <a:rPr b="1" lang="es-419" sz="400">
                <a:solidFill>
                  <a:srgbClr val="FA0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GLORY</a:t>
            </a:r>
            <a:endParaRPr b="1" sz="400">
              <a:solidFill>
                <a:srgbClr val="FA0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9" name="Google Shape;309;p79"/>
          <p:cNvSpPr txBox="1"/>
          <p:nvPr/>
        </p:nvSpPr>
        <p:spPr>
          <a:xfrm>
            <a:off x="85975" y="68100"/>
            <a:ext cx="1940400" cy="1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Play"/>
              <a:buNone/>
            </a:pPr>
            <a:r>
              <a:rPr b="1" lang="es-419" sz="400">
                <a:solidFill>
                  <a:srgbClr val="FA0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PEDIDOSYA</a:t>
            </a:r>
            <a:endParaRPr b="1" sz="400">
              <a:solidFill>
                <a:srgbClr val="FA0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0" name="Google Shape;310;p79"/>
          <p:cNvSpPr txBox="1"/>
          <p:nvPr/>
        </p:nvSpPr>
        <p:spPr>
          <a:xfrm>
            <a:off x="4445500" y="68100"/>
            <a:ext cx="1940400" cy="1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Play"/>
              <a:buNone/>
            </a:pPr>
            <a:r>
              <a:rPr b="1" lang="es-419" sz="400">
                <a:solidFill>
                  <a:srgbClr val="FA0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FWC 26</a:t>
            </a:r>
            <a:endParaRPr b="1" sz="400">
              <a:solidFill>
                <a:srgbClr val="FA0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79"/>
          <p:cNvSpPr txBox="1"/>
          <p:nvPr/>
        </p:nvSpPr>
        <p:spPr>
          <a:xfrm>
            <a:off x="7117625" y="68100"/>
            <a:ext cx="1940400" cy="1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Play"/>
              <a:buNone/>
            </a:pPr>
            <a:r>
              <a:rPr b="1" lang="es-419" sz="400">
                <a:solidFill>
                  <a:srgbClr val="FA0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2025</a:t>
            </a:r>
            <a:endParaRPr b="1" sz="400">
              <a:solidFill>
                <a:srgbClr val="FA0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2" name="Google Shape;31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5100" y="4894150"/>
            <a:ext cx="73799" cy="1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315" name="Google Shape;315;p8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22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318" name="Google Shape;318;p8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9" name="Google Shape;319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1">
  <p:cSld name="DEFAULT_1">
    <p:bg>
      <p:bgPr>
        <a:solidFill>
          <a:schemeClr val="lt1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7" name="Google Shape;327;p8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8" name="Google Shape;328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31" name="Google Shape;331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4" name="Google Shape;334;p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5" name="Google Shape;335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8" name="Google Shape;338;p8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9" name="Google Shape;339;p8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0" name="Google Shape;340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3" name="Google Shape;343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8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6" name="Google Shape;346;p8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7" name="Google Shape;347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9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0" name="Google Shape;350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9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9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54" name="Google Shape;354;p9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55" name="Google Shape;355;p9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6" name="Google Shape;356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59" name="Google Shape;359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9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2" name="Google Shape;362;p9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3" name="Google Shape;363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9">
  <p:cSld name="TITLE_AND_BODY_19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69" name="Google Shape;369;p9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70" name="Google Shape;370;p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>
            <a:lvl1pPr lvl="0">
              <a:buNone/>
              <a:defRPr sz="1400"/>
            </a:lvl1pPr>
            <a:lvl2pPr lvl="1">
              <a:buNone/>
              <a:defRPr sz="1400"/>
            </a:lvl2pPr>
            <a:lvl3pPr lvl="2">
              <a:buNone/>
              <a:defRPr sz="1400"/>
            </a:lvl3pPr>
            <a:lvl4pPr lvl="3">
              <a:buNone/>
              <a:defRPr sz="1400"/>
            </a:lvl4pPr>
            <a:lvl5pPr lvl="4">
              <a:buNone/>
              <a:defRPr sz="1400"/>
            </a:lvl5pPr>
            <a:lvl6pPr lvl="5">
              <a:buNone/>
              <a:defRPr sz="1400"/>
            </a:lvl6pPr>
            <a:lvl7pPr lvl="6">
              <a:buNone/>
              <a:defRPr sz="1400"/>
            </a:lvl7pPr>
            <a:lvl8pPr lvl="7">
              <a:buNone/>
              <a:defRPr sz="1400"/>
            </a:lvl8pPr>
            <a:lvl9pPr lvl="8"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">
  <p:cSld name="TITLE_AND_BODY_3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4" name="Google Shape;374;p9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5" name="Google Shape;375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">
  <p:cSld name="TITLE_7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78" name="Google Shape;378;p9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79" name="Google Shape;379;p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_2">
  <p:cSld name="TITLE_1_2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0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2" name="Google Shape;382;p10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83" name="Google Shape;383;p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1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 1 1">
  <p:cSld name="TITLE_1_1_1_1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2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60.xml"/><Relationship Id="rId41" Type="http://schemas.openxmlformats.org/officeDocument/2006/relationships/theme" Target="../theme/theme4.xml"/><Relationship Id="rId22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58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95.xml"/><Relationship Id="rId37" Type="http://schemas.openxmlformats.org/officeDocument/2006/relationships/theme" Target="../theme/theme1.xml"/><Relationship Id="rId14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2" r:id="rId35"/>
    <p:sldLayoutId id="2147483723" r:id="rId36"/>
    <p:sldLayoutId id="2147483724" r:id="rId37"/>
    <p:sldLayoutId id="2147483725" r:id="rId38"/>
    <p:sldLayoutId id="2147483726" r:id="rId39"/>
    <p:sldLayoutId id="2147483727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3" name="Google Shape;323;p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4" name="Google Shape;324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2.gif"/><Relationship Id="rId4" Type="http://schemas.openxmlformats.org/officeDocument/2006/relationships/image" Target="../media/image18.png"/><Relationship Id="rId9" Type="http://schemas.openxmlformats.org/officeDocument/2006/relationships/image" Target="../media/image33.png"/><Relationship Id="rId5" Type="http://schemas.openxmlformats.org/officeDocument/2006/relationships/image" Target="../media/image26.png"/><Relationship Id="rId6" Type="http://schemas.openxmlformats.org/officeDocument/2006/relationships/image" Target="../media/image17.png"/><Relationship Id="rId7" Type="http://schemas.openxmlformats.org/officeDocument/2006/relationships/image" Target="../media/image32.png"/><Relationship Id="rId8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54.png"/><Relationship Id="rId5" Type="http://schemas.openxmlformats.org/officeDocument/2006/relationships/image" Target="../media/image22.png"/><Relationship Id="rId6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jpg"/><Relationship Id="rId4" Type="http://schemas.openxmlformats.org/officeDocument/2006/relationships/image" Target="../media/image27.png"/><Relationship Id="rId5" Type="http://schemas.openxmlformats.org/officeDocument/2006/relationships/image" Target="../media/image7.png"/><Relationship Id="rId6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49.jpg"/><Relationship Id="rId9" Type="http://schemas.openxmlformats.org/officeDocument/2006/relationships/image" Target="../media/image41.gif"/><Relationship Id="rId5" Type="http://schemas.openxmlformats.org/officeDocument/2006/relationships/image" Target="../media/image27.png"/><Relationship Id="rId6" Type="http://schemas.openxmlformats.org/officeDocument/2006/relationships/image" Target="../media/image30.png"/><Relationship Id="rId7" Type="http://schemas.openxmlformats.org/officeDocument/2006/relationships/image" Target="../media/image7.png"/><Relationship Id="rId8" Type="http://schemas.openxmlformats.org/officeDocument/2006/relationships/image" Target="../media/image34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gif"/><Relationship Id="rId4" Type="http://schemas.openxmlformats.org/officeDocument/2006/relationships/image" Target="../media/image18.png"/><Relationship Id="rId9" Type="http://schemas.openxmlformats.org/officeDocument/2006/relationships/image" Target="../media/image33.png"/><Relationship Id="rId5" Type="http://schemas.openxmlformats.org/officeDocument/2006/relationships/image" Target="../media/image26.png"/><Relationship Id="rId6" Type="http://schemas.openxmlformats.org/officeDocument/2006/relationships/image" Target="../media/image17.png"/><Relationship Id="rId7" Type="http://schemas.openxmlformats.org/officeDocument/2006/relationships/image" Target="../media/image32.png"/><Relationship Id="rId8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40.png"/><Relationship Id="rId9" Type="http://schemas.openxmlformats.org/officeDocument/2006/relationships/image" Target="../media/image51.png"/><Relationship Id="rId5" Type="http://schemas.openxmlformats.org/officeDocument/2006/relationships/image" Target="../media/image43.png"/><Relationship Id="rId6" Type="http://schemas.openxmlformats.org/officeDocument/2006/relationships/image" Target="../media/image45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1" Type="http://schemas.openxmlformats.org/officeDocument/2006/relationships/image" Target="../media/image42.png"/><Relationship Id="rId10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20"/>
          <p:cNvSpPr txBox="1"/>
          <p:nvPr/>
        </p:nvSpPr>
        <p:spPr>
          <a:xfrm>
            <a:off x="1581750" y="1007480"/>
            <a:ext cx="5980500" cy="15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994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Del Top of Mind al</a:t>
            </a:r>
            <a:endParaRPr sz="4688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70" name="Google Shape;470;p120"/>
          <p:cNvSpPr txBox="1"/>
          <p:nvPr/>
        </p:nvSpPr>
        <p:spPr>
          <a:xfrm>
            <a:off x="817614" y="4767073"/>
            <a:ext cx="1304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FFFFFF"/>
                </a:solidFill>
                <a:latin typeface="Outfit Medium"/>
                <a:ea typeface="Outfit Medium"/>
                <a:cs typeface="Outfit Medium"/>
                <a:sym typeface="Outfit Medium"/>
              </a:rPr>
              <a:t>Media Solutions</a:t>
            </a:r>
            <a:endParaRPr sz="800">
              <a:solidFill>
                <a:srgbClr val="FFFFFF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471" name="Google Shape;471;p120"/>
          <p:cNvSpPr/>
          <p:nvPr/>
        </p:nvSpPr>
        <p:spPr>
          <a:xfrm>
            <a:off x="7281852" y="4707819"/>
            <a:ext cx="1070994" cy="241510"/>
          </a:xfrm>
          <a:custGeom>
            <a:rect b="b" l="l" r="r" t="t"/>
            <a:pathLst>
              <a:path extrusionOk="0" h="64274" w="285408">
                <a:moveTo>
                  <a:pt x="40300" y="0"/>
                </a:moveTo>
                <a:lnTo>
                  <a:pt x="43724" y="0"/>
                </a:lnTo>
                <a:lnTo>
                  <a:pt x="44524" y="0"/>
                </a:lnTo>
                <a:cubicBezTo>
                  <a:pt x="57652" y="0"/>
                  <a:pt x="68269" y="10617"/>
                  <a:pt x="68269" y="23632"/>
                </a:cubicBezTo>
                <a:cubicBezTo>
                  <a:pt x="68269" y="36646"/>
                  <a:pt x="57652" y="47263"/>
                  <a:pt x="44524" y="47263"/>
                </a:cubicBezTo>
                <a:lnTo>
                  <a:pt x="22376" y="47263"/>
                </a:lnTo>
                <a:lnTo>
                  <a:pt x="19179" y="59022"/>
                </a:lnTo>
                <a:cubicBezTo>
                  <a:pt x="18723" y="60849"/>
                  <a:pt x="16668" y="64274"/>
                  <a:pt x="12558" y="64274"/>
                </a:cubicBezTo>
                <a:lnTo>
                  <a:pt x="1598" y="64274"/>
                </a:lnTo>
                <a:cubicBezTo>
                  <a:pt x="1256" y="64274"/>
                  <a:pt x="913" y="64045"/>
                  <a:pt x="685" y="63817"/>
                </a:cubicBezTo>
                <a:cubicBezTo>
                  <a:pt x="457" y="63474"/>
                  <a:pt x="457" y="63132"/>
                  <a:pt x="457" y="62789"/>
                </a:cubicBezTo>
                <a:lnTo>
                  <a:pt x="8676" y="30481"/>
                </a:lnTo>
                <a:cubicBezTo>
                  <a:pt x="8905" y="30025"/>
                  <a:pt x="9247" y="29682"/>
                  <a:pt x="9818" y="29682"/>
                </a:cubicBezTo>
                <a:lnTo>
                  <a:pt x="44524" y="29682"/>
                </a:lnTo>
                <a:cubicBezTo>
                  <a:pt x="47834" y="29682"/>
                  <a:pt x="50460" y="27057"/>
                  <a:pt x="50460" y="23860"/>
                </a:cubicBezTo>
                <a:cubicBezTo>
                  <a:pt x="50460" y="20549"/>
                  <a:pt x="47834" y="17924"/>
                  <a:pt x="44524" y="17924"/>
                </a:cubicBezTo>
                <a:lnTo>
                  <a:pt x="13585" y="17809"/>
                </a:lnTo>
                <a:cubicBezTo>
                  <a:pt x="4795" y="17809"/>
                  <a:pt x="0" y="14156"/>
                  <a:pt x="0" y="7306"/>
                </a:cubicBezTo>
                <a:lnTo>
                  <a:pt x="0" y="1142"/>
                </a:lnTo>
                <a:cubicBezTo>
                  <a:pt x="0" y="457"/>
                  <a:pt x="457" y="0"/>
                  <a:pt x="1142" y="0"/>
                </a:cubicBezTo>
                <a:close/>
                <a:moveTo>
                  <a:pt x="273535" y="26486"/>
                </a:moveTo>
                <a:lnTo>
                  <a:pt x="273991" y="26486"/>
                </a:lnTo>
                <a:cubicBezTo>
                  <a:pt x="275818" y="26600"/>
                  <a:pt x="277759" y="27513"/>
                  <a:pt x="278900" y="28883"/>
                </a:cubicBezTo>
                <a:lnTo>
                  <a:pt x="278900" y="28883"/>
                </a:lnTo>
                <a:cubicBezTo>
                  <a:pt x="279014" y="28198"/>
                  <a:pt x="279243" y="27171"/>
                  <a:pt x="279243" y="27171"/>
                </a:cubicBezTo>
                <a:cubicBezTo>
                  <a:pt x="279243" y="26942"/>
                  <a:pt x="279471" y="26828"/>
                  <a:pt x="279699" y="26828"/>
                </a:cubicBezTo>
                <a:lnTo>
                  <a:pt x="284951" y="26828"/>
                </a:lnTo>
                <a:cubicBezTo>
                  <a:pt x="285065" y="26828"/>
                  <a:pt x="285179" y="26828"/>
                  <a:pt x="285293" y="26942"/>
                </a:cubicBezTo>
                <a:cubicBezTo>
                  <a:pt x="285408" y="27057"/>
                  <a:pt x="285408" y="27171"/>
                  <a:pt x="285408" y="27399"/>
                </a:cubicBezTo>
                <a:lnTo>
                  <a:pt x="281412" y="47492"/>
                </a:lnTo>
                <a:cubicBezTo>
                  <a:pt x="281298" y="47720"/>
                  <a:pt x="281183" y="47948"/>
                  <a:pt x="280955" y="47948"/>
                </a:cubicBezTo>
                <a:lnTo>
                  <a:pt x="275704" y="47948"/>
                </a:lnTo>
                <a:cubicBezTo>
                  <a:pt x="275475" y="47948"/>
                  <a:pt x="275361" y="47834"/>
                  <a:pt x="275361" y="47720"/>
                </a:cubicBezTo>
                <a:cubicBezTo>
                  <a:pt x="275247" y="47606"/>
                  <a:pt x="275133" y="47492"/>
                  <a:pt x="275247" y="47377"/>
                </a:cubicBezTo>
                <a:cubicBezTo>
                  <a:pt x="275247" y="46921"/>
                  <a:pt x="275475" y="46236"/>
                  <a:pt x="275590" y="45665"/>
                </a:cubicBezTo>
                <a:cubicBezTo>
                  <a:pt x="273535" y="47492"/>
                  <a:pt x="271251" y="48177"/>
                  <a:pt x="268626" y="48062"/>
                </a:cubicBezTo>
                <a:cubicBezTo>
                  <a:pt x="263831" y="47834"/>
                  <a:pt x="260634" y="44638"/>
                  <a:pt x="260634" y="39843"/>
                </a:cubicBezTo>
                <a:cubicBezTo>
                  <a:pt x="260520" y="34249"/>
                  <a:pt x="263945" y="29226"/>
                  <a:pt x="269196" y="27285"/>
                </a:cubicBezTo>
                <a:cubicBezTo>
                  <a:pt x="270680" y="26600"/>
                  <a:pt x="272393" y="26372"/>
                  <a:pt x="273991" y="26486"/>
                </a:cubicBezTo>
                <a:close/>
                <a:moveTo>
                  <a:pt x="268626" y="18608"/>
                </a:moveTo>
                <a:cubicBezTo>
                  <a:pt x="268854" y="18608"/>
                  <a:pt x="269082" y="18723"/>
                  <a:pt x="269082" y="18837"/>
                </a:cubicBezTo>
                <a:cubicBezTo>
                  <a:pt x="269196" y="19065"/>
                  <a:pt x="269196" y="19293"/>
                  <a:pt x="269082" y="19408"/>
                </a:cubicBezTo>
                <a:lnTo>
                  <a:pt x="255154" y="37331"/>
                </a:lnTo>
                <a:lnTo>
                  <a:pt x="253328" y="46921"/>
                </a:lnTo>
                <a:cubicBezTo>
                  <a:pt x="253214" y="47606"/>
                  <a:pt x="252529" y="48062"/>
                  <a:pt x="251844" y="48062"/>
                </a:cubicBezTo>
                <a:lnTo>
                  <a:pt x="246478" y="48062"/>
                </a:lnTo>
                <a:cubicBezTo>
                  <a:pt x="246364" y="48062"/>
                  <a:pt x="246135" y="48062"/>
                  <a:pt x="246021" y="47948"/>
                </a:cubicBezTo>
                <a:cubicBezTo>
                  <a:pt x="246021" y="47834"/>
                  <a:pt x="245907" y="47606"/>
                  <a:pt x="245907" y="47492"/>
                </a:cubicBezTo>
                <a:lnTo>
                  <a:pt x="248076" y="37103"/>
                </a:lnTo>
                <a:lnTo>
                  <a:pt x="240998" y="19293"/>
                </a:lnTo>
                <a:cubicBezTo>
                  <a:pt x="240998" y="19179"/>
                  <a:pt x="240998" y="18951"/>
                  <a:pt x="241112" y="18837"/>
                </a:cubicBezTo>
                <a:cubicBezTo>
                  <a:pt x="241226" y="18723"/>
                  <a:pt x="241341" y="18608"/>
                  <a:pt x="241455" y="18608"/>
                </a:cubicBezTo>
                <a:lnTo>
                  <a:pt x="248190" y="18608"/>
                </a:lnTo>
                <a:cubicBezTo>
                  <a:pt x="248419" y="18608"/>
                  <a:pt x="248647" y="18723"/>
                  <a:pt x="248647" y="18951"/>
                </a:cubicBezTo>
                <a:cubicBezTo>
                  <a:pt x="248647" y="18951"/>
                  <a:pt x="252414" y="29568"/>
                  <a:pt x="252529" y="30481"/>
                </a:cubicBezTo>
                <a:cubicBezTo>
                  <a:pt x="253099" y="29568"/>
                  <a:pt x="260634" y="18837"/>
                  <a:pt x="260634" y="18837"/>
                </a:cubicBezTo>
                <a:cubicBezTo>
                  <a:pt x="260748" y="18723"/>
                  <a:pt x="260862" y="18608"/>
                  <a:pt x="261091" y="18608"/>
                </a:cubicBezTo>
                <a:close/>
                <a:moveTo>
                  <a:pt x="211430" y="25572"/>
                </a:moveTo>
                <a:cubicBezTo>
                  <a:pt x="218051" y="25572"/>
                  <a:pt x="222275" y="29568"/>
                  <a:pt x="222275" y="35619"/>
                </a:cubicBezTo>
                <a:cubicBezTo>
                  <a:pt x="222275" y="42811"/>
                  <a:pt x="216910" y="48062"/>
                  <a:pt x="209603" y="48062"/>
                </a:cubicBezTo>
                <a:cubicBezTo>
                  <a:pt x="203096" y="48062"/>
                  <a:pt x="198872" y="44067"/>
                  <a:pt x="198872" y="37902"/>
                </a:cubicBezTo>
                <a:cubicBezTo>
                  <a:pt x="198872" y="30824"/>
                  <a:pt x="204123" y="25572"/>
                  <a:pt x="211430" y="25572"/>
                </a:cubicBezTo>
                <a:close/>
                <a:moveTo>
                  <a:pt x="199329" y="18038"/>
                </a:moveTo>
                <a:cubicBezTo>
                  <a:pt x="199443" y="18038"/>
                  <a:pt x="199557" y="18152"/>
                  <a:pt x="199671" y="18266"/>
                </a:cubicBezTo>
                <a:cubicBezTo>
                  <a:pt x="199785" y="18380"/>
                  <a:pt x="199785" y="18494"/>
                  <a:pt x="199785" y="18608"/>
                </a:cubicBezTo>
                <a:lnTo>
                  <a:pt x="194077" y="47035"/>
                </a:lnTo>
                <a:cubicBezTo>
                  <a:pt x="193963" y="47263"/>
                  <a:pt x="193849" y="47377"/>
                  <a:pt x="193620" y="47377"/>
                </a:cubicBezTo>
                <a:lnTo>
                  <a:pt x="188141" y="47377"/>
                </a:lnTo>
                <a:cubicBezTo>
                  <a:pt x="188026" y="47377"/>
                  <a:pt x="187912" y="47263"/>
                  <a:pt x="187798" y="47263"/>
                </a:cubicBezTo>
                <a:cubicBezTo>
                  <a:pt x="187684" y="47149"/>
                  <a:pt x="187684" y="46921"/>
                  <a:pt x="187684" y="46807"/>
                </a:cubicBezTo>
                <a:cubicBezTo>
                  <a:pt x="187798" y="46236"/>
                  <a:pt x="187912" y="45665"/>
                  <a:pt x="188026" y="45094"/>
                </a:cubicBezTo>
                <a:cubicBezTo>
                  <a:pt x="186428" y="47035"/>
                  <a:pt x="184145" y="48062"/>
                  <a:pt x="181519" y="48062"/>
                </a:cubicBezTo>
                <a:cubicBezTo>
                  <a:pt x="176154" y="48062"/>
                  <a:pt x="172614" y="44067"/>
                  <a:pt x="172614" y="38130"/>
                </a:cubicBezTo>
                <a:cubicBezTo>
                  <a:pt x="172614" y="30824"/>
                  <a:pt x="177409" y="25572"/>
                  <a:pt x="183917" y="25572"/>
                </a:cubicBezTo>
                <a:cubicBezTo>
                  <a:pt x="187227" y="25572"/>
                  <a:pt x="189853" y="27057"/>
                  <a:pt x="191223" y="29454"/>
                </a:cubicBezTo>
                <a:cubicBezTo>
                  <a:pt x="191337" y="28655"/>
                  <a:pt x="193392" y="18380"/>
                  <a:pt x="193392" y="18380"/>
                </a:cubicBezTo>
                <a:cubicBezTo>
                  <a:pt x="193506" y="18266"/>
                  <a:pt x="193620" y="18038"/>
                  <a:pt x="193849" y="18038"/>
                </a:cubicBezTo>
                <a:close/>
                <a:moveTo>
                  <a:pt x="161426" y="18038"/>
                </a:moveTo>
                <a:cubicBezTo>
                  <a:pt x="161541" y="18038"/>
                  <a:pt x="161655" y="18152"/>
                  <a:pt x="161769" y="18266"/>
                </a:cubicBezTo>
                <a:cubicBezTo>
                  <a:pt x="161883" y="18380"/>
                  <a:pt x="161883" y="18494"/>
                  <a:pt x="161883" y="18608"/>
                </a:cubicBezTo>
                <a:lnTo>
                  <a:pt x="156175" y="47035"/>
                </a:lnTo>
                <a:cubicBezTo>
                  <a:pt x="156175" y="47263"/>
                  <a:pt x="155947" y="47377"/>
                  <a:pt x="155718" y="47377"/>
                </a:cubicBezTo>
                <a:lnTo>
                  <a:pt x="150353" y="47377"/>
                </a:lnTo>
                <a:cubicBezTo>
                  <a:pt x="150124" y="47377"/>
                  <a:pt x="150010" y="47263"/>
                  <a:pt x="149896" y="47263"/>
                </a:cubicBezTo>
                <a:cubicBezTo>
                  <a:pt x="149896" y="47149"/>
                  <a:pt x="149782" y="46921"/>
                  <a:pt x="149896" y="46807"/>
                </a:cubicBezTo>
                <a:cubicBezTo>
                  <a:pt x="150010" y="46236"/>
                  <a:pt x="150124" y="45665"/>
                  <a:pt x="150239" y="45094"/>
                </a:cubicBezTo>
                <a:cubicBezTo>
                  <a:pt x="148526" y="47035"/>
                  <a:pt x="146243" y="48062"/>
                  <a:pt x="143617" y="48062"/>
                </a:cubicBezTo>
                <a:cubicBezTo>
                  <a:pt x="138366" y="48062"/>
                  <a:pt x="134712" y="44067"/>
                  <a:pt x="134712" y="38130"/>
                </a:cubicBezTo>
                <a:cubicBezTo>
                  <a:pt x="134712" y="30824"/>
                  <a:pt x="139507" y="25572"/>
                  <a:pt x="146014" y="25572"/>
                </a:cubicBezTo>
                <a:cubicBezTo>
                  <a:pt x="149325" y="25572"/>
                  <a:pt x="151951" y="27057"/>
                  <a:pt x="153321" y="29454"/>
                </a:cubicBezTo>
                <a:cubicBezTo>
                  <a:pt x="153321" y="29340"/>
                  <a:pt x="153435" y="28883"/>
                  <a:pt x="153549" y="28312"/>
                </a:cubicBezTo>
                <a:lnTo>
                  <a:pt x="153663" y="27856"/>
                </a:lnTo>
                <a:cubicBezTo>
                  <a:pt x="154234" y="24773"/>
                  <a:pt x="155604" y="18380"/>
                  <a:pt x="155604" y="18380"/>
                </a:cubicBezTo>
                <a:cubicBezTo>
                  <a:pt x="155604" y="18266"/>
                  <a:pt x="155833" y="18038"/>
                  <a:pt x="156061" y="18038"/>
                </a:cubicBezTo>
                <a:close/>
                <a:moveTo>
                  <a:pt x="122497" y="25572"/>
                </a:moveTo>
                <a:cubicBezTo>
                  <a:pt x="128548" y="25572"/>
                  <a:pt x="132315" y="28883"/>
                  <a:pt x="132315" y="34249"/>
                </a:cubicBezTo>
                <a:cubicBezTo>
                  <a:pt x="132315" y="35505"/>
                  <a:pt x="132087" y="36532"/>
                  <a:pt x="131744" y="38130"/>
                </a:cubicBezTo>
                <a:cubicBezTo>
                  <a:pt x="131744" y="38359"/>
                  <a:pt x="131516" y="38473"/>
                  <a:pt x="131287" y="38473"/>
                </a:cubicBezTo>
                <a:lnTo>
                  <a:pt x="116218" y="38587"/>
                </a:lnTo>
                <a:cubicBezTo>
                  <a:pt x="116218" y="40984"/>
                  <a:pt x="118045" y="42354"/>
                  <a:pt x="121127" y="42354"/>
                </a:cubicBezTo>
                <a:cubicBezTo>
                  <a:pt x="122611" y="42354"/>
                  <a:pt x="123981" y="42012"/>
                  <a:pt x="125465" y="41213"/>
                </a:cubicBezTo>
                <a:cubicBezTo>
                  <a:pt x="125579" y="41213"/>
                  <a:pt x="125808" y="41213"/>
                  <a:pt x="125922" y="41327"/>
                </a:cubicBezTo>
                <a:lnTo>
                  <a:pt x="129233" y="44752"/>
                </a:lnTo>
                <a:cubicBezTo>
                  <a:pt x="129461" y="44980"/>
                  <a:pt x="129461" y="45323"/>
                  <a:pt x="129233" y="45437"/>
                </a:cubicBezTo>
                <a:cubicBezTo>
                  <a:pt x="126607" y="47263"/>
                  <a:pt x="123981" y="48062"/>
                  <a:pt x="121013" y="48062"/>
                </a:cubicBezTo>
                <a:cubicBezTo>
                  <a:pt x="114277" y="48062"/>
                  <a:pt x="110053" y="44181"/>
                  <a:pt x="110053" y="38016"/>
                </a:cubicBezTo>
                <a:cubicBezTo>
                  <a:pt x="110053" y="30824"/>
                  <a:pt x="115305" y="25572"/>
                  <a:pt x="122497" y="25572"/>
                </a:cubicBezTo>
                <a:close/>
                <a:moveTo>
                  <a:pt x="231637" y="25572"/>
                </a:moveTo>
                <a:cubicBezTo>
                  <a:pt x="234262" y="25344"/>
                  <a:pt x="237231" y="25915"/>
                  <a:pt x="239971" y="27171"/>
                </a:cubicBezTo>
                <a:cubicBezTo>
                  <a:pt x="240199" y="27285"/>
                  <a:pt x="240313" y="27627"/>
                  <a:pt x="240199" y="27856"/>
                </a:cubicBezTo>
                <a:lnTo>
                  <a:pt x="238372" y="31966"/>
                </a:lnTo>
                <a:cubicBezTo>
                  <a:pt x="238372" y="32080"/>
                  <a:pt x="238258" y="32194"/>
                  <a:pt x="238144" y="32308"/>
                </a:cubicBezTo>
                <a:cubicBezTo>
                  <a:pt x="238030" y="32308"/>
                  <a:pt x="237802" y="32308"/>
                  <a:pt x="237687" y="32194"/>
                </a:cubicBezTo>
                <a:cubicBezTo>
                  <a:pt x="235861" y="31395"/>
                  <a:pt x="233920" y="30938"/>
                  <a:pt x="232436" y="31052"/>
                </a:cubicBezTo>
                <a:cubicBezTo>
                  <a:pt x="230952" y="31166"/>
                  <a:pt x="231066" y="31851"/>
                  <a:pt x="231066" y="32080"/>
                </a:cubicBezTo>
                <a:cubicBezTo>
                  <a:pt x="231066" y="32422"/>
                  <a:pt x="231180" y="32650"/>
                  <a:pt x="232664" y="33564"/>
                </a:cubicBezTo>
                <a:lnTo>
                  <a:pt x="235404" y="34820"/>
                </a:lnTo>
                <a:cubicBezTo>
                  <a:pt x="238144" y="36304"/>
                  <a:pt x="239400" y="37902"/>
                  <a:pt x="239628" y="40528"/>
                </a:cubicBezTo>
                <a:cubicBezTo>
                  <a:pt x="240085" y="44752"/>
                  <a:pt x="237345" y="47492"/>
                  <a:pt x="232093" y="47948"/>
                </a:cubicBezTo>
                <a:cubicBezTo>
                  <a:pt x="228669" y="48291"/>
                  <a:pt x="225358" y="47377"/>
                  <a:pt x="222390" y="45437"/>
                </a:cubicBezTo>
                <a:cubicBezTo>
                  <a:pt x="222275" y="45208"/>
                  <a:pt x="222161" y="44980"/>
                  <a:pt x="222275" y="44752"/>
                </a:cubicBezTo>
                <a:lnTo>
                  <a:pt x="224673" y="40642"/>
                </a:lnTo>
                <a:cubicBezTo>
                  <a:pt x="224673" y="40528"/>
                  <a:pt x="224787" y="40414"/>
                  <a:pt x="224901" y="40414"/>
                </a:cubicBezTo>
                <a:cubicBezTo>
                  <a:pt x="225015" y="40414"/>
                  <a:pt x="225244" y="40414"/>
                  <a:pt x="225358" y="40414"/>
                </a:cubicBezTo>
                <a:cubicBezTo>
                  <a:pt x="227641" y="41898"/>
                  <a:pt x="229924" y="42583"/>
                  <a:pt x="231751" y="42468"/>
                </a:cubicBezTo>
                <a:cubicBezTo>
                  <a:pt x="232322" y="42354"/>
                  <a:pt x="233349" y="42240"/>
                  <a:pt x="233235" y="41327"/>
                </a:cubicBezTo>
                <a:cubicBezTo>
                  <a:pt x="233235" y="40984"/>
                  <a:pt x="233121" y="40642"/>
                  <a:pt x="231979" y="39957"/>
                </a:cubicBezTo>
                <a:lnTo>
                  <a:pt x="229011" y="38473"/>
                </a:lnTo>
                <a:cubicBezTo>
                  <a:pt x="226385" y="37103"/>
                  <a:pt x="224901" y="35162"/>
                  <a:pt x="224787" y="32765"/>
                </a:cubicBezTo>
                <a:cubicBezTo>
                  <a:pt x="224330" y="28769"/>
                  <a:pt x="227070" y="26029"/>
                  <a:pt x="231637" y="25572"/>
                </a:cubicBezTo>
                <a:close/>
                <a:moveTo>
                  <a:pt x="170217" y="27856"/>
                </a:moveTo>
                <a:cubicBezTo>
                  <a:pt x="170331" y="27856"/>
                  <a:pt x="170560" y="27970"/>
                  <a:pt x="170674" y="28084"/>
                </a:cubicBezTo>
                <a:cubicBezTo>
                  <a:pt x="170674" y="28084"/>
                  <a:pt x="170674" y="28198"/>
                  <a:pt x="170674" y="28312"/>
                </a:cubicBezTo>
                <a:lnTo>
                  <a:pt x="170674" y="28426"/>
                </a:lnTo>
                <a:lnTo>
                  <a:pt x="166906" y="47035"/>
                </a:lnTo>
                <a:cubicBezTo>
                  <a:pt x="166906" y="47149"/>
                  <a:pt x="166792" y="47377"/>
                  <a:pt x="166564" y="47377"/>
                </a:cubicBezTo>
                <a:lnTo>
                  <a:pt x="166450" y="47377"/>
                </a:lnTo>
                <a:lnTo>
                  <a:pt x="160856" y="47377"/>
                </a:lnTo>
                <a:cubicBezTo>
                  <a:pt x="160742" y="47377"/>
                  <a:pt x="160627" y="47263"/>
                  <a:pt x="160513" y="47263"/>
                </a:cubicBezTo>
                <a:cubicBezTo>
                  <a:pt x="160399" y="47149"/>
                  <a:pt x="160399" y="47035"/>
                  <a:pt x="160399" y="46921"/>
                </a:cubicBezTo>
                <a:lnTo>
                  <a:pt x="160399" y="46807"/>
                </a:lnTo>
                <a:lnTo>
                  <a:pt x="164166" y="28198"/>
                </a:lnTo>
                <a:cubicBezTo>
                  <a:pt x="164166" y="28084"/>
                  <a:pt x="164395" y="27970"/>
                  <a:pt x="164623" y="27856"/>
                </a:cubicBezTo>
                <a:lnTo>
                  <a:pt x="164623" y="27856"/>
                </a:lnTo>
                <a:close/>
                <a:moveTo>
                  <a:pt x="99208" y="18038"/>
                </a:moveTo>
                <a:cubicBezTo>
                  <a:pt x="105715" y="18038"/>
                  <a:pt x="109596" y="21463"/>
                  <a:pt x="109596" y="27057"/>
                </a:cubicBezTo>
                <a:cubicBezTo>
                  <a:pt x="109596" y="33450"/>
                  <a:pt x="104916" y="37445"/>
                  <a:pt x="97381" y="37445"/>
                </a:cubicBezTo>
                <a:cubicBezTo>
                  <a:pt x="97381" y="37445"/>
                  <a:pt x="91102" y="37445"/>
                  <a:pt x="90874" y="37445"/>
                </a:cubicBezTo>
                <a:cubicBezTo>
                  <a:pt x="90874" y="37559"/>
                  <a:pt x="89846" y="43153"/>
                  <a:pt x="89275" y="45665"/>
                </a:cubicBezTo>
                <a:cubicBezTo>
                  <a:pt x="88933" y="47263"/>
                  <a:pt x="87335" y="47149"/>
                  <a:pt x="87335" y="47149"/>
                </a:cubicBezTo>
                <a:lnTo>
                  <a:pt x="84595" y="47263"/>
                </a:lnTo>
                <a:lnTo>
                  <a:pt x="82426" y="47263"/>
                </a:lnTo>
                <a:cubicBezTo>
                  <a:pt x="82197" y="47263"/>
                  <a:pt x="82083" y="47149"/>
                  <a:pt x="81969" y="47035"/>
                </a:cubicBezTo>
                <a:cubicBezTo>
                  <a:pt x="81855" y="46921"/>
                  <a:pt x="81855" y="46807"/>
                  <a:pt x="81855" y="46578"/>
                </a:cubicBezTo>
                <a:lnTo>
                  <a:pt x="87563" y="18494"/>
                </a:lnTo>
                <a:cubicBezTo>
                  <a:pt x="87563" y="18266"/>
                  <a:pt x="87791" y="18038"/>
                  <a:pt x="88020" y="18038"/>
                </a:cubicBezTo>
                <a:close/>
                <a:moveTo>
                  <a:pt x="273420" y="32308"/>
                </a:moveTo>
                <a:cubicBezTo>
                  <a:pt x="272621" y="32308"/>
                  <a:pt x="271936" y="32422"/>
                  <a:pt x="271365" y="32765"/>
                </a:cubicBezTo>
                <a:cubicBezTo>
                  <a:pt x="270680" y="33107"/>
                  <a:pt x="270110" y="33450"/>
                  <a:pt x="269539" y="34020"/>
                </a:cubicBezTo>
                <a:cubicBezTo>
                  <a:pt x="269082" y="34591"/>
                  <a:pt x="268626" y="35162"/>
                  <a:pt x="268397" y="35847"/>
                </a:cubicBezTo>
                <a:cubicBezTo>
                  <a:pt x="268055" y="36532"/>
                  <a:pt x="267826" y="37331"/>
                  <a:pt x="267826" y="38130"/>
                </a:cubicBezTo>
                <a:cubicBezTo>
                  <a:pt x="267826" y="38815"/>
                  <a:pt x="267826" y="39386"/>
                  <a:pt x="268055" y="39957"/>
                </a:cubicBezTo>
                <a:cubicBezTo>
                  <a:pt x="268169" y="40414"/>
                  <a:pt x="268511" y="40870"/>
                  <a:pt x="268854" y="41213"/>
                </a:cubicBezTo>
                <a:cubicBezTo>
                  <a:pt x="269196" y="41669"/>
                  <a:pt x="269539" y="41898"/>
                  <a:pt x="269996" y="42126"/>
                </a:cubicBezTo>
                <a:cubicBezTo>
                  <a:pt x="271023" y="42583"/>
                  <a:pt x="272507" y="42468"/>
                  <a:pt x="273649" y="42012"/>
                </a:cubicBezTo>
                <a:cubicBezTo>
                  <a:pt x="274220" y="41783"/>
                  <a:pt x="274790" y="41441"/>
                  <a:pt x="275247" y="40984"/>
                </a:cubicBezTo>
                <a:cubicBezTo>
                  <a:pt x="275704" y="40528"/>
                  <a:pt x="276160" y="39957"/>
                  <a:pt x="276503" y="39386"/>
                </a:cubicBezTo>
                <a:cubicBezTo>
                  <a:pt x="276845" y="38815"/>
                  <a:pt x="277074" y="38130"/>
                  <a:pt x="277188" y="37331"/>
                </a:cubicBezTo>
                <a:cubicBezTo>
                  <a:pt x="277302" y="36532"/>
                  <a:pt x="277302" y="35847"/>
                  <a:pt x="277188" y="35276"/>
                </a:cubicBezTo>
                <a:cubicBezTo>
                  <a:pt x="277074" y="34591"/>
                  <a:pt x="276845" y="34135"/>
                  <a:pt x="276503" y="33678"/>
                </a:cubicBezTo>
                <a:cubicBezTo>
                  <a:pt x="276160" y="33221"/>
                  <a:pt x="275704" y="32879"/>
                  <a:pt x="275133" y="32650"/>
                </a:cubicBezTo>
                <a:cubicBezTo>
                  <a:pt x="274676" y="32422"/>
                  <a:pt x="274105" y="32308"/>
                  <a:pt x="273420" y="32308"/>
                </a:cubicBezTo>
                <a:close/>
                <a:moveTo>
                  <a:pt x="185515" y="31509"/>
                </a:moveTo>
                <a:cubicBezTo>
                  <a:pt x="184716" y="31509"/>
                  <a:pt x="183917" y="31623"/>
                  <a:pt x="183232" y="31966"/>
                </a:cubicBezTo>
                <a:cubicBezTo>
                  <a:pt x="182547" y="32308"/>
                  <a:pt x="181976" y="32765"/>
                  <a:pt x="181405" y="33335"/>
                </a:cubicBezTo>
                <a:cubicBezTo>
                  <a:pt x="180948" y="33792"/>
                  <a:pt x="180492" y="34477"/>
                  <a:pt x="180149" y="35276"/>
                </a:cubicBezTo>
                <a:cubicBezTo>
                  <a:pt x="179807" y="35961"/>
                  <a:pt x="179693" y="36760"/>
                  <a:pt x="179578" y="37559"/>
                </a:cubicBezTo>
                <a:cubicBezTo>
                  <a:pt x="179578" y="38244"/>
                  <a:pt x="179693" y="38929"/>
                  <a:pt x="179807" y="39500"/>
                </a:cubicBezTo>
                <a:cubicBezTo>
                  <a:pt x="180035" y="40071"/>
                  <a:pt x="180263" y="40528"/>
                  <a:pt x="180606" y="40870"/>
                </a:cubicBezTo>
                <a:cubicBezTo>
                  <a:pt x="180948" y="41327"/>
                  <a:pt x="181405" y="41555"/>
                  <a:pt x="181976" y="41783"/>
                </a:cubicBezTo>
                <a:cubicBezTo>
                  <a:pt x="183003" y="42240"/>
                  <a:pt x="184487" y="42240"/>
                  <a:pt x="185629" y="41669"/>
                </a:cubicBezTo>
                <a:cubicBezTo>
                  <a:pt x="186314" y="41441"/>
                  <a:pt x="186885" y="41099"/>
                  <a:pt x="187341" y="40642"/>
                </a:cubicBezTo>
                <a:cubicBezTo>
                  <a:pt x="187912" y="40071"/>
                  <a:pt x="188369" y="39500"/>
                  <a:pt x="188711" y="38929"/>
                </a:cubicBezTo>
                <a:cubicBezTo>
                  <a:pt x="189054" y="38244"/>
                  <a:pt x="189282" y="37559"/>
                  <a:pt x="189396" y="36760"/>
                </a:cubicBezTo>
                <a:cubicBezTo>
                  <a:pt x="189511" y="35961"/>
                  <a:pt x="189511" y="35276"/>
                  <a:pt x="189396" y="34591"/>
                </a:cubicBezTo>
                <a:cubicBezTo>
                  <a:pt x="189282" y="33906"/>
                  <a:pt x="189054" y="33335"/>
                  <a:pt x="188711" y="32879"/>
                </a:cubicBezTo>
                <a:cubicBezTo>
                  <a:pt x="188255" y="32536"/>
                  <a:pt x="187798" y="32080"/>
                  <a:pt x="187341" y="31851"/>
                </a:cubicBezTo>
                <a:cubicBezTo>
                  <a:pt x="186771" y="31623"/>
                  <a:pt x="186200" y="31509"/>
                  <a:pt x="185515" y="31509"/>
                </a:cubicBezTo>
                <a:close/>
                <a:moveTo>
                  <a:pt x="147499" y="31509"/>
                </a:moveTo>
                <a:cubicBezTo>
                  <a:pt x="146699" y="31509"/>
                  <a:pt x="146014" y="31623"/>
                  <a:pt x="145330" y="31966"/>
                </a:cubicBezTo>
                <a:cubicBezTo>
                  <a:pt x="144645" y="32308"/>
                  <a:pt x="143960" y="32765"/>
                  <a:pt x="143503" y="33335"/>
                </a:cubicBezTo>
                <a:cubicBezTo>
                  <a:pt x="142932" y="33792"/>
                  <a:pt x="142475" y="34477"/>
                  <a:pt x="142247" y="35276"/>
                </a:cubicBezTo>
                <a:cubicBezTo>
                  <a:pt x="141905" y="35961"/>
                  <a:pt x="141676" y="36760"/>
                  <a:pt x="141676" y="37559"/>
                </a:cubicBezTo>
                <a:cubicBezTo>
                  <a:pt x="141562" y="38244"/>
                  <a:pt x="141676" y="38929"/>
                  <a:pt x="141905" y="39500"/>
                </a:cubicBezTo>
                <a:cubicBezTo>
                  <a:pt x="142019" y="40071"/>
                  <a:pt x="142361" y="40528"/>
                  <a:pt x="142704" y="40870"/>
                </a:cubicBezTo>
                <a:cubicBezTo>
                  <a:pt x="143046" y="41327"/>
                  <a:pt x="143503" y="41555"/>
                  <a:pt x="143960" y="41783"/>
                </a:cubicBezTo>
                <a:cubicBezTo>
                  <a:pt x="145101" y="42240"/>
                  <a:pt x="146471" y="42240"/>
                  <a:pt x="147727" y="41669"/>
                </a:cubicBezTo>
                <a:cubicBezTo>
                  <a:pt x="148298" y="41441"/>
                  <a:pt x="148869" y="41099"/>
                  <a:pt x="149439" y="40642"/>
                </a:cubicBezTo>
                <a:cubicBezTo>
                  <a:pt x="149896" y="40071"/>
                  <a:pt x="150353" y="39500"/>
                  <a:pt x="150695" y="38929"/>
                </a:cubicBezTo>
                <a:cubicBezTo>
                  <a:pt x="151038" y="38244"/>
                  <a:pt x="151266" y="37559"/>
                  <a:pt x="151380" y="36760"/>
                </a:cubicBezTo>
                <a:cubicBezTo>
                  <a:pt x="151608" y="35961"/>
                  <a:pt x="151608" y="35276"/>
                  <a:pt x="151380" y="34591"/>
                </a:cubicBezTo>
                <a:cubicBezTo>
                  <a:pt x="151266" y="33906"/>
                  <a:pt x="151038" y="33335"/>
                  <a:pt x="150695" y="32879"/>
                </a:cubicBezTo>
                <a:cubicBezTo>
                  <a:pt x="150353" y="32536"/>
                  <a:pt x="149896" y="32080"/>
                  <a:pt x="149325" y="31851"/>
                </a:cubicBezTo>
                <a:cubicBezTo>
                  <a:pt x="148754" y="31623"/>
                  <a:pt x="148184" y="31509"/>
                  <a:pt x="147499" y="31509"/>
                </a:cubicBezTo>
                <a:close/>
                <a:moveTo>
                  <a:pt x="211087" y="31966"/>
                </a:moveTo>
                <a:cubicBezTo>
                  <a:pt x="207891" y="31966"/>
                  <a:pt x="205608" y="34249"/>
                  <a:pt x="205608" y="37559"/>
                </a:cubicBezTo>
                <a:cubicBezTo>
                  <a:pt x="205608" y="40185"/>
                  <a:pt x="207206" y="41669"/>
                  <a:pt x="210060" y="41669"/>
                </a:cubicBezTo>
                <a:cubicBezTo>
                  <a:pt x="213142" y="41669"/>
                  <a:pt x="215426" y="39386"/>
                  <a:pt x="215426" y="36075"/>
                </a:cubicBezTo>
                <a:cubicBezTo>
                  <a:pt x="215426" y="33450"/>
                  <a:pt x="213827" y="31966"/>
                  <a:pt x="211087" y="31966"/>
                </a:cubicBezTo>
                <a:close/>
                <a:moveTo>
                  <a:pt x="122383" y="30253"/>
                </a:moveTo>
                <a:cubicBezTo>
                  <a:pt x="119643" y="30253"/>
                  <a:pt x="117816" y="31509"/>
                  <a:pt x="116903" y="33906"/>
                </a:cubicBezTo>
                <a:lnTo>
                  <a:pt x="117017" y="33906"/>
                </a:lnTo>
                <a:cubicBezTo>
                  <a:pt x="117131" y="33906"/>
                  <a:pt x="117131" y="33906"/>
                  <a:pt x="117245" y="33906"/>
                </a:cubicBezTo>
                <a:lnTo>
                  <a:pt x="117588" y="33906"/>
                </a:lnTo>
                <a:cubicBezTo>
                  <a:pt x="119415" y="33906"/>
                  <a:pt x="123981" y="33906"/>
                  <a:pt x="125808" y="33906"/>
                </a:cubicBezTo>
                <a:lnTo>
                  <a:pt x="126493" y="33906"/>
                </a:lnTo>
                <a:lnTo>
                  <a:pt x="126493" y="33906"/>
                </a:lnTo>
                <a:cubicBezTo>
                  <a:pt x="126378" y="31509"/>
                  <a:pt x="125008" y="30253"/>
                  <a:pt x="122383" y="30253"/>
                </a:cubicBezTo>
                <a:close/>
                <a:moveTo>
                  <a:pt x="93614" y="24088"/>
                </a:moveTo>
                <a:cubicBezTo>
                  <a:pt x="93500" y="24317"/>
                  <a:pt x="92815" y="27742"/>
                  <a:pt x="92358" y="29796"/>
                </a:cubicBezTo>
                <a:lnTo>
                  <a:pt x="92244" y="30367"/>
                </a:lnTo>
                <a:cubicBezTo>
                  <a:pt x="92130" y="30938"/>
                  <a:pt x="92130" y="31395"/>
                  <a:pt x="92130" y="31395"/>
                </a:cubicBezTo>
                <a:lnTo>
                  <a:pt x="92244" y="31395"/>
                </a:lnTo>
                <a:cubicBezTo>
                  <a:pt x="93043" y="31395"/>
                  <a:pt x="97609" y="31395"/>
                  <a:pt x="97609" y="31395"/>
                </a:cubicBezTo>
                <a:cubicBezTo>
                  <a:pt x="100692" y="31395"/>
                  <a:pt x="102518" y="29911"/>
                  <a:pt x="102518" y="27285"/>
                </a:cubicBezTo>
                <a:cubicBezTo>
                  <a:pt x="102518" y="25230"/>
                  <a:pt x="101148" y="24088"/>
                  <a:pt x="98751" y="24088"/>
                </a:cubicBezTo>
                <a:cubicBezTo>
                  <a:pt x="98751" y="24088"/>
                  <a:pt x="93842" y="24088"/>
                  <a:pt x="93614" y="24088"/>
                </a:cubicBezTo>
                <a:close/>
                <a:moveTo>
                  <a:pt x="169418" y="17239"/>
                </a:moveTo>
                <a:cubicBezTo>
                  <a:pt x="171587" y="17239"/>
                  <a:pt x="172843" y="18380"/>
                  <a:pt x="172729" y="20435"/>
                </a:cubicBezTo>
                <a:cubicBezTo>
                  <a:pt x="172729" y="22947"/>
                  <a:pt x="170902" y="24773"/>
                  <a:pt x="168505" y="24773"/>
                </a:cubicBezTo>
                <a:cubicBezTo>
                  <a:pt x="166336" y="24773"/>
                  <a:pt x="165080" y="23632"/>
                  <a:pt x="165080" y="21577"/>
                </a:cubicBezTo>
                <a:cubicBezTo>
                  <a:pt x="165080" y="19065"/>
                  <a:pt x="166906" y="17239"/>
                  <a:pt x="169418" y="172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20"/>
          <p:cNvSpPr txBox="1"/>
          <p:nvPr/>
        </p:nvSpPr>
        <p:spPr>
          <a:xfrm>
            <a:off x="5413284" y="4767073"/>
            <a:ext cx="1304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B4044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✦ ✦ ✦                </a:t>
            </a:r>
            <a:r>
              <a:rPr lang="es-419" sz="800">
                <a:solidFill>
                  <a:srgbClr val="FFFFFF"/>
                </a:solidFill>
                <a:latin typeface="Outfit Medium"/>
                <a:ea typeface="Outfit Medium"/>
                <a:cs typeface="Outfit Medium"/>
                <a:sym typeface="Outfit Medium"/>
              </a:rPr>
              <a:t>2026</a:t>
            </a:r>
            <a:endParaRPr sz="800">
              <a:solidFill>
                <a:srgbClr val="FFFFFF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pic>
        <p:nvPicPr>
          <p:cNvPr id="473" name="Google Shape;473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800" y="4433412"/>
            <a:ext cx="223109" cy="22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6025" y="4435457"/>
            <a:ext cx="223109" cy="22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8136" y="4428506"/>
            <a:ext cx="237228" cy="23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2910" y="4426354"/>
            <a:ext cx="237228" cy="23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45021" y="4424211"/>
            <a:ext cx="237228" cy="23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9795" y="4426354"/>
            <a:ext cx="237228" cy="237231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20"/>
          <p:cNvSpPr txBox="1"/>
          <p:nvPr/>
        </p:nvSpPr>
        <p:spPr>
          <a:xfrm>
            <a:off x="1613556" y="2037581"/>
            <a:ext cx="59169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79375" lIns="79375" spcFirstLastPara="1" rIns="79375" wrap="square" tIns="79375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5817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Top of Moment </a:t>
            </a:r>
            <a:endParaRPr sz="5817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80" name="Google Shape;480;p120"/>
          <p:cNvSpPr txBox="1"/>
          <p:nvPr/>
        </p:nvSpPr>
        <p:spPr>
          <a:xfrm>
            <a:off x="807945" y="3752996"/>
            <a:ext cx="29349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Álvaro Méndez M.</a:t>
            </a:r>
            <a:endParaRPr b="1" sz="21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5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Sr. Manager Media Solutions Cluster Andina</a:t>
            </a:r>
            <a:endParaRPr sz="85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81" name="Google Shape;481;p120"/>
          <p:cNvSpPr/>
          <p:nvPr/>
        </p:nvSpPr>
        <p:spPr>
          <a:xfrm flipH="1" rot="10800000">
            <a:off x="1774225" y="1025925"/>
            <a:ext cx="5685900" cy="2256900"/>
          </a:xfrm>
          <a:prstGeom prst="roundRect">
            <a:avLst>
              <a:gd fmla="val 6764" name="adj"/>
            </a:avLst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120"/>
          <p:cNvSpPr txBox="1"/>
          <p:nvPr/>
        </p:nvSpPr>
        <p:spPr>
          <a:xfrm>
            <a:off x="1741320" y="3661050"/>
            <a:ext cx="2460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B4044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✦✦✦</a:t>
            </a:r>
            <a:endParaRPr sz="3700"/>
          </a:p>
        </p:txBody>
      </p:sp>
      <p:sp>
        <p:nvSpPr>
          <p:cNvPr id="483" name="Google Shape;483;p120"/>
          <p:cNvSpPr txBox="1"/>
          <p:nvPr/>
        </p:nvSpPr>
        <p:spPr>
          <a:xfrm>
            <a:off x="4205308" y="3710314"/>
            <a:ext cx="40992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alvaro.mendez@pedidosya.com</a:t>
            </a:r>
            <a:endParaRPr sz="1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1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29"/>
          <p:cNvSpPr txBox="1"/>
          <p:nvPr/>
        </p:nvSpPr>
        <p:spPr>
          <a:xfrm>
            <a:off x="-286562" y="2167150"/>
            <a:ext cx="96936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</a:pPr>
            <a:r>
              <a:rPr lang="es-419" sz="1884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Durante años, las marcas </a:t>
            </a:r>
            <a:r>
              <a:rPr lang="es-419" sz="1884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compiten</a:t>
            </a:r>
            <a:r>
              <a:rPr lang="es-419" sz="1884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por estar en la mente del consumidor.</a:t>
            </a:r>
            <a:endParaRPr sz="1884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</a:pPr>
            <a:r>
              <a:rPr b="1" lang="es-419" sz="1884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Hoy también tienen que competir por estar en el momento.</a:t>
            </a:r>
            <a:endParaRPr b="1" sz="1884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85" name="Google Shape;585;p129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7125" y="236075"/>
            <a:ext cx="163925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129"/>
          <p:cNvSpPr txBox="1"/>
          <p:nvPr/>
        </p:nvSpPr>
        <p:spPr>
          <a:xfrm>
            <a:off x="691425" y="280378"/>
            <a:ext cx="12921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PEDIDOSYA</a:t>
            </a:r>
            <a:r>
              <a:rPr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 MEDIA SOLUTIONS</a:t>
            </a:r>
            <a:endParaRPr sz="600">
              <a:solidFill>
                <a:srgbClr val="27323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1"/>
        </a:soli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130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7125" y="236075"/>
            <a:ext cx="163925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30"/>
          <p:cNvSpPr txBox="1"/>
          <p:nvPr/>
        </p:nvSpPr>
        <p:spPr>
          <a:xfrm>
            <a:off x="691425" y="280378"/>
            <a:ext cx="12921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PEDIDOSYA</a:t>
            </a:r>
            <a:r>
              <a:rPr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 MEDIA SOLUTIONS</a:t>
            </a:r>
            <a:endParaRPr sz="600">
              <a:solidFill>
                <a:srgbClr val="27323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93" name="Google Shape;593;p130"/>
          <p:cNvSpPr/>
          <p:nvPr/>
        </p:nvSpPr>
        <p:spPr>
          <a:xfrm>
            <a:off x="573125" y="797700"/>
            <a:ext cx="8049300" cy="3330600"/>
          </a:xfrm>
          <a:prstGeom prst="roundRect">
            <a:avLst>
              <a:gd fmla="val 6764" name="adj"/>
            </a:avLst>
          </a:prstGeom>
          <a:solidFill>
            <a:schemeClr val="lt1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4" name="Google Shape;594;p130"/>
          <p:cNvPicPr preferRelativeResize="0"/>
          <p:nvPr/>
        </p:nvPicPr>
        <p:blipFill rotWithShape="1">
          <a:blip r:embed="rId4">
            <a:alphaModFix/>
          </a:blip>
          <a:srcRect b="8882" l="340" r="-340" t="45826"/>
          <a:stretch/>
        </p:blipFill>
        <p:spPr>
          <a:xfrm>
            <a:off x="1840475" y="2357403"/>
            <a:ext cx="5395350" cy="13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30"/>
          <p:cNvSpPr txBox="1"/>
          <p:nvPr/>
        </p:nvSpPr>
        <p:spPr>
          <a:xfrm>
            <a:off x="1356150" y="1075181"/>
            <a:ext cx="6431700" cy="1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284">
                <a:solidFill>
                  <a:srgbClr val="F40050"/>
                </a:solidFill>
                <a:latin typeface="Outfit"/>
                <a:ea typeface="Outfit"/>
                <a:cs typeface="Outfit"/>
                <a:sym typeface="Outfit"/>
              </a:rPr>
              <a:t>Existen momentos perfectos para cada marca/categoría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1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131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7125" y="236075"/>
            <a:ext cx="163925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31"/>
          <p:cNvSpPr txBox="1"/>
          <p:nvPr/>
        </p:nvSpPr>
        <p:spPr>
          <a:xfrm>
            <a:off x="691425" y="280378"/>
            <a:ext cx="12921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PEDIDOSYA</a:t>
            </a:r>
            <a:r>
              <a:rPr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 MEDIA SOLUTIONS</a:t>
            </a:r>
            <a:endParaRPr sz="600">
              <a:solidFill>
                <a:srgbClr val="27323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2" name="Google Shape;602;p131"/>
          <p:cNvSpPr txBox="1"/>
          <p:nvPr/>
        </p:nvSpPr>
        <p:spPr>
          <a:xfrm>
            <a:off x="583575" y="504663"/>
            <a:ext cx="7898400" cy="1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284">
                <a:solidFill>
                  <a:srgbClr val="F40050"/>
                </a:solidFill>
                <a:latin typeface="Outfit"/>
                <a:ea typeface="Outfit"/>
                <a:cs typeface="Outfit"/>
                <a:sym typeface="Outfit"/>
              </a:rPr>
              <a:t>¿Qué nos hace </a:t>
            </a:r>
            <a:endParaRPr b="1" sz="3284">
              <a:solidFill>
                <a:srgbClr val="F40050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284">
                <a:solidFill>
                  <a:srgbClr val="F40050"/>
                </a:solidFill>
                <a:latin typeface="Outfit"/>
                <a:ea typeface="Outfit"/>
                <a:cs typeface="Outfit"/>
                <a:sym typeface="Outfit"/>
              </a:rPr>
              <a:t>excepcionalmente efectivos?</a:t>
            </a:r>
            <a:endParaRPr/>
          </a:p>
        </p:txBody>
      </p:sp>
      <p:sp>
        <p:nvSpPr>
          <p:cNvPr id="603" name="Google Shape;603;p131"/>
          <p:cNvSpPr txBox="1"/>
          <p:nvPr/>
        </p:nvSpPr>
        <p:spPr>
          <a:xfrm>
            <a:off x="583575" y="3604675"/>
            <a:ext cx="22506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454545"/>
                </a:solidFill>
                <a:latin typeface="Outfit"/>
                <a:ea typeface="Outfit"/>
                <a:cs typeface="Outfit"/>
                <a:sym typeface="Outfit"/>
              </a:rPr>
              <a:t>Historial de compras y preferencias disponibles para usarse y mejorar la conversión</a:t>
            </a:r>
            <a:endParaRPr b="1" sz="1200">
              <a:solidFill>
                <a:srgbClr val="454545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4" name="Google Shape;604;p131"/>
          <p:cNvSpPr txBox="1"/>
          <p:nvPr/>
        </p:nvSpPr>
        <p:spPr>
          <a:xfrm>
            <a:off x="583575" y="3299875"/>
            <a:ext cx="22506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rgbClr val="454545"/>
                </a:solidFill>
                <a:latin typeface="Outfit"/>
                <a:ea typeface="Outfit"/>
                <a:cs typeface="Outfit"/>
                <a:sym typeface="Outfit"/>
              </a:rPr>
              <a:t>Data del usuario </a:t>
            </a:r>
            <a:endParaRPr b="1" sz="1200">
              <a:solidFill>
                <a:srgbClr val="454545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5" name="Google Shape;605;p131"/>
          <p:cNvSpPr txBox="1"/>
          <p:nvPr/>
        </p:nvSpPr>
        <p:spPr>
          <a:xfrm>
            <a:off x="3402975" y="3604675"/>
            <a:ext cx="22506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454545"/>
                </a:solidFill>
                <a:latin typeface="Outfit"/>
                <a:ea typeface="Outfit"/>
                <a:cs typeface="Outfit"/>
                <a:sym typeface="Outfit"/>
              </a:rPr>
              <a:t>Los usuarios ya han decidido comprar, solo hay que dirigirlos hacia tu producto</a:t>
            </a:r>
            <a:endParaRPr b="1" sz="1200">
              <a:solidFill>
                <a:srgbClr val="454545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6" name="Google Shape;606;p131"/>
          <p:cNvSpPr txBox="1"/>
          <p:nvPr/>
        </p:nvSpPr>
        <p:spPr>
          <a:xfrm>
            <a:off x="3192347" y="3299875"/>
            <a:ext cx="26886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rgbClr val="454545"/>
                </a:solidFill>
                <a:latin typeface="Outfit"/>
                <a:ea typeface="Outfit"/>
                <a:cs typeface="Outfit"/>
                <a:sym typeface="Outfit"/>
              </a:rPr>
              <a:t>Proximidad a la decisión de compra</a:t>
            </a:r>
            <a:endParaRPr b="1" sz="1200">
              <a:solidFill>
                <a:srgbClr val="454545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7" name="Google Shape;607;p131"/>
          <p:cNvSpPr txBox="1"/>
          <p:nvPr/>
        </p:nvSpPr>
        <p:spPr>
          <a:xfrm>
            <a:off x="6155149" y="3604675"/>
            <a:ext cx="24840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454545"/>
                </a:solidFill>
                <a:latin typeface="Outfit"/>
                <a:ea typeface="Outfit"/>
                <a:cs typeface="Outfit"/>
                <a:sym typeface="Outfit"/>
              </a:rPr>
              <a:t>Impresiones y ventas ocurren en la misma app, permitiendo una medición precisa y un ROAS exacto</a:t>
            </a:r>
            <a:endParaRPr b="1" sz="1200">
              <a:solidFill>
                <a:srgbClr val="454545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08" name="Google Shape;608;p131"/>
          <p:cNvSpPr txBox="1"/>
          <p:nvPr/>
        </p:nvSpPr>
        <p:spPr>
          <a:xfrm>
            <a:off x="6231361" y="3299875"/>
            <a:ext cx="22506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rgbClr val="454545"/>
                </a:solidFill>
                <a:latin typeface="Outfit"/>
                <a:ea typeface="Outfit"/>
                <a:cs typeface="Outfit"/>
                <a:sym typeface="Outfit"/>
              </a:rPr>
              <a:t>Atribución a la compra</a:t>
            </a:r>
            <a:endParaRPr b="1" sz="1200">
              <a:solidFill>
                <a:srgbClr val="454545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09" name="Google Shape;609;p131" title="Gemini_Generated_Image_8v3ju78v3ju78v3j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3350" y="1915825"/>
            <a:ext cx="1308902" cy="130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31" title="orderTrackingCourierBox_animated-ezgif.com-webp-to-png-converter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44392" y="2116937"/>
            <a:ext cx="1055202" cy="105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131" title="orderTrackingOPTicket_animated-ezgif.com-webp-to-png-converter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31143" y="2393050"/>
            <a:ext cx="851019" cy="851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0050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32"/>
          <p:cNvSpPr/>
          <p:nvPr/>
        </p:nvSpPr>
        <p:spPr>
          <a:xfrm rot="899941">
            <a:off x="5943654" y="-2286031"/>
            <a:ext cx="5486421" cy="5486421"/>
          </a:xfrm>
          <a:prstGeom prst="ellipse">
            <a:avLst/>
          </a:prstGeom>
          <a:solidFill>
            <a:srgbClr val="C0002F">
              <a:alpha val="60000"/>
            </a:srgbClr>
          </a:solidFill>
          <a:ln cap="flat" cmpd="sng" w="12700">
            <a:solidFill>
              <a:srgbClr val="C0002F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32"/>
          <p:cNvSpPr/>
          <p:nvPr/>
        </p:nvSpPr>
        <p:spPr>
          <a:xfrm>
            <a:off x="731520" y="2046810"/>
            <a:ext cx="64008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s-419" sz="48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Campaña Mundial</a:t>
            </a:r>
            <a:endParaRPr b="1" sz="48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19" name="Google Shape;619;p132" title="Gemini_Generated_Image_6bgpor6bgpor6bg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3972" y="1513000"/>
            <a:ext cx="3640901" cy="364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133" title="ultra-realistic_photo_of_a_group_of_argentine_friends_celebrating_a_football_goal_inside_a_real_eve_3xc0znjtlojs1vpmc64e_0.jpg"/>
          <p:cNvPicPr preferRelativeResize="0"/>
          <p:nvPr/>
        </p:nvPicPr>
        <p:blipFill rotWithShape="1">
          <a:blip r:embed="rId3">
            <a:alphaModFix amt="74000"/>
          </a:blip>
          <a:srcRect b="5724" l="13811" r="13804" t="17133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133" title="negro.png"/>
          <p:cNvPicPr preferRelativeResize="0"/>
          <p:nvPr/>
        </p:nvPicPr>
        <p:blipFill rotWithShape="1">
          <a:blip r:embed="rId4">
            <a:alphaModFix/>
          </a:blip>
          <a:srcRect b="6971" l="6971" r="6971" t="697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6" name="Google Shape;626;p133"/>
          <p:cNvGrpSpPr/>
          <p:nvPr/>
        </p:nvGrpSpPr>
        <p:grpSpPr>
          <a:xfrm>
            <a:off x="85975" y="68100"/>
            <a:ext cx="8972050" cy="5007300"/>
            <a:chOff x="85975" y="68100"/>
            <a:chExt cx="8972050" cy="5007300"/>
          </a:xfrm>
        </p:grpSpPr>
        <p:sp>
          <p:nvSpPr>
            <p:cNvPr id="627" name="Google Shape;627;p133"/>
            <p:cNvSpPr txBox="1"/>
            <p:nvPr/>
          </p:nvSpPr>
          <p:spPr>
            <a:xfrm>
              <a:off x="85975" y="4975200"/>
              <a:ext cx="1940400" cy="1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Play"/>
                <a:buNone/>
              </a:pPr>
              <a:r>
                <a:rPr b="1" lang="es-419" sz="4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 GUT</a:t>
              </a:r>
              <a:endParaRPr b="1" sz="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28" name="Google Shape;628;p133"/>
            <p:cNvSpPr txBox="1"/>
            <p:nvPr/>
          </p:nvSpPr>
          <p:spPr>
            <a:xfrm>
              <a:off x="7117625" y="4975200"/>
              <a:ext cx="1940400" cy="1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Play"/>
                <a:buNone/>
              </a:pPr>
              <a:r>
                <a:rPr b="1" lang="es-419" sz="4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 GLORY</a:t>
              </a:r>
              <a:endParaRPr b="1" sz="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29" name="Google Shape;629;p133"/>
            <p:cNvSpPr txBox="1"/>
            <p:nvPr/>
          </p:nvSpPr>
          <p:spPr>
            <a:xfrm>
              <a:off x="85975" y="68100"/>
              <a:ext cx="1940400" cy="1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Play"/>
                <a:buNone/>
              </a:pPr>
              <a:r>
                <a:rPr b="1" lang="es-419" sz="4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PEDIDOSYA</a:t>
              </a:r>
              <a:endParaRPr b="1" sz="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30" name="Google Shape;630;p133"/>
            <p:cNvSpPr txBox="1"/>
            <p:nvPr/>
          </p:nvSpPr>
          <p:spPr>
            <a:xfrm>
              <a:off x="4445500" y="68100"/>
              <a:ext cx="1940400" cy="1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Play"/>
                <a:buNone/>
              </a:pPr>
              <a:r>
                <a:rPr b="1" lang="es-419" sz="4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FWC 26</a:t>
              </a:r>
              <a:endParaRPr b="1" sz="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31" name="Google Shape;631;p133"/>
            <p:cNvSpPr txBox="1"/>
            <p:nvPr/>
          </p:nvSpPr>
          <p:spPr>
            <a:xfrm>
              <a:off x="7117625" y="68100"/>
              <a:ext cx="1940400" cy="1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Play"/>
                <a:buNone/>
              </a:pPr>
              <a:r>
                <a:rPr b="1" lang="es-419" sz="4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2025</a:t>
              </a:r>
              <a:endParaRPr b="1" sz="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632" name="Google Shape;632;p1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35100" y="4894150"/>
              <a:ext cx="73799" cy="181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3" name="Google Shape;633;p133"/>
          <p:cNvPicPr preferRelativeResize="0"/>
          <p:nvPr/>
        </p:nvPicPr>
        <p:blipFill rotWithShape="1">
          <a:blip r:embed="rId6">
            <a:alphaModFix/>
          </a:blip>
          <a:srcRect b="0" l="387" r="387" t="0"/>
          <a:stretch/>
        </p:blipFill>
        <p:spPr>
          <a:xfrm>
            <a:off x="0" y="55475"/>
            <a:ext cx="9144003" cy="5147688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133"/>
          <p:cNvSpPr/>
          <p:nvPr/>
        </p:nvSpPr>
        <p:spPr>
          <a:xfrm>
            <a:off x="-2550" y="0"/>
            <a:ext cx="9144000" cy="342900"/>
          </a:xfrm>
          <a:prstGeom prst="rect">
            <a:avLst/>
          </a:prstGeom>
          <a:solidFill>
            <a:srgbClr val="FE0061"/>
          </a:solidFill>
          <a:ln cap="flat" cmpd="sng" w="12700">
            <a:solidFill>
              <a:srgbClr val="FE00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33"/>
          <p:cNvSpPr/>
          <p:nvPr/>
        </p:nvSpPr>
        <p:spPr>
          <a:xfrm>
            <a:off x="67127" y="55465"/>
            <a:ext cx="1070994" cy="241510"/>
          </a:xfrm>
          <a:custGeom>
            <a:rect b="b" l="l" r="r" t="t"/>
            <a:pathLst>
              <a:path extrusionOk="0" h="64274" w="285408">
                <a:moveTo>
                  <a:pt x="40300" y="0"/>
                </a:moveTo>
                <a:lnTo>
                  <a:pt x="43724" y="0"/>
                </a:lnTo>
                <a:lnTo>
                  <a:pt x="44524" y="0"/>
                </a:lnTo>
                <a:cubicBezTo>
                  <a:pt x="57652" y="0"/>
                  <a:pt x="68269" y="10617"/>
                  <a:pt x="68269" y="23632"/>
                </a:cubicBezTo>
                <a:cubicBezTo>
                  <a:pt x="68269" y="36646"/>
                  <a:pt x="57652" y="47263"/>
                  <a:pt x="44524" y="47263"/>
                </a:cubicBezTo>
                <a:lnTo>
                  <a:pt x="22376" y="47263"/>
                </a:lnTo>
                <a:lnTo>
                  <a:pt x="19179" y="59022"/>
                </a:lnTo>
                <a:cubicBezTo>
                  <a:pt x="18723" y="60849"/>
                  <a:pt x="16668" y="64274"/>
                  <a:pt x="12558" y="64274"/>
                </a:cubicBezTo>
                <a:lnTo>
                  <a:pt x="1598" y="64274"/>
                </a:lnTo>
                <a:cubicBezTo>
                  <a:pt x="1256" y="64274"/>
                  <a:pt x="913" y="64045"/>
                  <a:pt x="685" y="63817"/>
                </a:cubicBezTo>
                <a:cubicBezTo>
                  <a:pt x="457" y="63474"/>
                  <a:pt x="457" y="63132"/>
                  <a:pt x="457" y="62789"/>
                </a:cubicBezTo>
                <a:lnTo>
                  <a:pt x="8676" y="30481"/>
                </a:lnTo>
                <a:cubicBezTo>
                  <a:pt x="8905" y="30025"/>
                  <a:pt x="9247" y="29682"/>
                  <a:pt x="9818" y="29682"/>
                </a:cubicBezTo>
                <a:lnTo>
                  <a:pt x="44524" y="29682"/>
                </a:lnTo>
                <a:cubicBezTo>
                  <a:pt x="47834" y="29682"/>
                  <a:pt x="50460" y="27057"/>
                  <a:pt x="50460" y="23860"/>
                </a:cubicBezTo>
                <a:cubicBezTo>
                  <a:pt x="50460" y="20549"/>
                  <a:pt x="47834" y="17924"/>
                  <a:pt x="44524" y="17924"/>
                </a:cubicBezTo>
                <a:lnTo>
                  <a:pt x="13585" y="17809"/>
                </a:lnTo>
                <a:cubicBezTo>
                  <a:pt x="4795" y="17809"/>
                  <a:pt x="0" y="14156"/>
                  <a:pt x="0" y="7306"/>
                </a:cubicBezTo>
                <a:lnTo>
                  <a:pt x="0" y="1142"/>
                </a:lnTo>
                <a:cubicBezTo>
                  <a:pt x="0" y="457"/>
                  <a:pt x="457" y="0"/>
                  <a:pt x="1142" y="0"/>
                </a:cubicBezTo>
                <a:close/>
                <a:moveTo>
                  <a:pt x="273535" y="26486"/>
                </a:moveTo>
                <a:lnTo>
                  <a:pt x="273991" y="26486"/>
                </a:lnTo>
                <a:cubicBezTo>
                  <a:pt x="275818" y="26600"/>
                  <a:pt x="277759" y="27513"/>
                  <a:pt x="278900" y="28883"/>
                </a:cubicBezTo>
                <a:lnTo>
                  <a:pt x="278900" y="28883"/>
                </a:lnTo>
                <a:cubicBezTo>
                  <a:pt x="279014" y="28198"/>
                  <a:pt x="279243" y="27171"/>
                  <a:pt x="279243" y="27171"/>
                </a:cubicBezTo>
                <a:cubicBezTo>
                  <a:pt x="279243" y="26942"/>
                  <a:pt x="279471" y="26828"/>
                  <a:pt x="279699" y="26828"/>
                </a:cubicBezTo>
                <a:lnTo>
                  <a:pt x="284951" y="26828"/>
                </a:lnTo>
                <a:cubicBezTo>
                  <a:pt x="285065" y="26828"/>
                  <a:pt x="285179" y="26828"/>
                  <a:pt x="285293" y="26942"/>
                </a:cubicBezTo>
                <a:cubicBezTo>
                  <a:pt x="285408" y="27057"/>
                  <a:pt x="285408" y="27171"/>
                  <a:pt x="285408" y="27399"/>
                </a:cubicBezTo>
                <a:lnTo>
                  <a:pt x="281412" y="47492"/>
                </a:lnTo>
                <a:cubicBezTo>
                  <a:pt x="281298" y="47720"/>
                  <a:pt x="281183" y="47948"/>
                  <a:pt x="280955" y="47948"/>
                </a:cubicBezTo>
                <a:lnTo>
                  <a:pt x="275704" y="47948"/>
                </a:lnTo>
                <a:cubicBezTo>
                  <a:pt x="275475" y="47948"/>
                  <a:pt x="275361" y="47834"/>
                  <a:pt x="275361" y="47720"/>
                </a:cubicBezTo>
                <a:cubicBezTo>
                  <a:pt x="275247" y="47606"/>
                  <a:pt x="275133" y="47492"/>
                  <a:pt x="275247" y="47377"/>
                </a:cubicBezTo>
                <a:cubicBezTo>
                  <a:pt x="275247" y="46921"/>
                  <a:pt x="275475" y="46236"/>
                  <a:pt x="275590" y="45665"/>
                </a:cubicBezTo>
                <a:cubicBezTo>
                  <a:pt x="273535" y="47492"/>
                  <a:pt x="271251" y="48177"/>
                  <a:pt x="268626" y="48062"/>
                </a:cubicBezTo>
                <a:cubicBezTo>
                  <a:pt x="263831" y="47834"/>
                  <a:pt x="260634" y="44638"/>
                  <a:pt x="260634" y="39843"/>
                </a:cubicBezTo>
                <a:cubicBezTo>
                  <a:pt x="260520" y="34249"/>
                  <a:pt x="263945" y="29226"/>
                  <a:pt x="269196" y="27285"/>
                </a:cubicBezTo>
                <a:cubicBezTo>
                  <a:pt x="270680" y="26600"/>
                  <a:pt x="272393" y="26372"/>
                  <a:pt x="273991" y="26486"/>
                </a:cubicBezTo>
                <a:close/>
                <a:moveTo>
                  <a:pt x="268626" y="18608"/>
                </a:moveTo>
                <a:cubicBezTo>
                  <a:pt x="268854" y="18608"/>
                  <a:pt x="269082" y="18723"/>
                  <a:pt x="269082" y="18837"/>
                </a:cubicBezTo>
                <a:cubicBezTo>
                  <a:pt x="269196" y="19065"/>
                  <a:pt x="269196" y="19293"/>
                  <a:pt x="269082" y="19408"/>
                </a:cubicBezTo>
                <a:lnTo>
                  <a:pt x="255154" y="37331"/>
                </a:lnTo>
                <a:lnTo>
                  <a:pt x="253328" y="46921"/>
                </a:lnTo>
                <a:cubicBezTo>
                  <a:pt x="253214" y="47606"/>
                  <a:pt x="252529" y="48062"/>
                  <a:pt x="251844" y="48062"/>
                </a:cubicBezTo>
                <a:lnTo>
                  <a:pt x="246478" y="48062"/>
                </a:lnTo>
                <a:cubicBezTo>
                  <a:pt x="246364" y="48062"/>
                  <a:pt x="246135" y="48062"/>
                  <a:pt x="246021" y="47948"/>
                </a:cubicBezTo>
                <a:cubicBezTo>
                  <a:pt x="246021" y="47834"/>
                  <a:pt x="245907" y="47606"/>
                  <a:pt x="245907" y="47492"/>
                </a:cubicBezTo>
                <a:lnTo>
                  <a:pt x="248076" y="37103"/>
                </a:lnTo>
                <a:lnTo>
                  <a:pt x="240998" y="19293"/>
                </a:lnTo>
                <a:cubicBezTo>
                  <a:pt x="240998" y="19179"/>
                  <a:pt x="240998" y="18951"/>
                  <a:pt x="241112" y="18837"/>
                </a:cubicBezTo>
                <a:cubicBezTo>
                  <a:pt x="241226" y="18723"/>
                  <a:pt x="241341" y="18608"/>
                  <a:pt x="241455" y="18608"/>
                </a:cubicBezTo>
                <a:lnTo>
                  <a:pt x="248190" y="18608"/>
                </a:lnTo>
                <a:cubicBezTo>
                  <a:pt x="248419" y="18608"/>
                  <a:pt x="248647" y="18723"/>
                  <a:pt x="248647" y="18951"/>
                </a:cubicBezTo>
                <a:cubicBezTo>
                  <a:pt x="248647" y="18951"/>
                  <a:pt x="252414" y="29568"/>
                  <a:pt x="252529" y="30481"/>
                </a:cubicBezTo>
                <a:cubicBezTo>
                  <a:pt x="253099" y="29568"/>
                  <a:pt x="260634" y="18837"/>
                  <a:pt x="260634" y="18837"/>
                </a:cubicBezTo>
                <a:cubicBezTo>
                  <a:pt x="260748" y="18723"/>
                  <a:pt x="260862" y="18608"/>
                  <a:pt x="261091" y="18608"/>
                </a:cubicBezTo>
                <a:close/>
                <a:moveTo>
                  <a:pt x="211430" y="25572"/>
                </a:moveTo>
                <a:cubicBezTo>
                  <a:pt x="218051" y="25572"/>
                  <a:pt x="222275" y="29568"/>
                  <a:pt x="222275" y="35619"/>
                </a:cubicBezTo>
                <a:cubicBezTo>
                  <a:pt x="222275" y="42811"/>
                  <a:pt x="216910" y="48062"/>
                  <a:pt x="209603" y="48062"/>
                </a:cubicBezTo>
                <a:cubicBezTo>
                  <a:pt x="203096" y="48062"/>
                  <a:pt x="198872" y="44067"/>
                  <a:pt x="198872" y="37902"/>
                </a:cubicBezTo>
                <a:cubicBezTo>
                  <a:pt x="198872" y="30824"/>
                  <a:pt x="204123" y="25572"/>
                  <a:pt x="211430" y="25572"/>
                </a:cubicBezTo>
                <a:close/>
                <a:moveTo>
                  <a:pt x="199329" y="18038"/>
                </a:moveTo>
                <a:cubicBezTo>
                  <a:pt x="199443" y="18038"/>
                  <a:pt x="199557" y="18152"/>
                  <a:pt x="199671" y="18266"/>
                </a:cubicBezTo>
                <a:cubicBezTo>
                  <a:pt x="199785" y="18380"/>
                  <a:pt x="199785" y="18494"/>
                  <a:pt x="199785" y="18608"/>
                </a:cubicBezTo>
                <a:lnTo>
                  <a:pt x="194077" y="47035"/>
                </a:lnTo>
                <a:cubicBezTo>
                  <a:pt x="193963" y="47263"/>
                  <a:pt x="193849" y="47377"/>
                  <a:pt x="193620" y="47377"/>
                </a:cubicBezTo>
                <a:lnTo>
                  <a:pt x="188141" y="47377"/>
                </a:lnTo>
                <a:cubicBezTo>
                  <a:pt x="188026" y="47377"/>
                  <a:pt x="187912" y="47263"/>
                  <a:pt x="187798" y="47263"/>
                </a:cubicBezTo>
                <a:cubicBezTo>
                  <a:pt x="187684" y="47149"/>
                  <a:pt x="187684" y="46921"/>
                  <a:pt x="187684" y="46807"/>
                </a:cubicBezTo>
                <a:cubicBezTo>
                  <a:pt x="187798" y="46236"/>
                  <a:pt x="187912" y="45665"/>
                  <a:pt x="188026" y="45094"/>
                </a:cubicBezTo>
                <a:cubicBezTo>
                  <a:pt x="186428" y="47035"/>
                  <a:pt x="184145" y="48062"/>
                  <a:pt x="181519" y="48062"/>
                </a:cubicBezTo>
                <a:cubicBezTo>
                  <a:pt x="176154" y="48062"/>
                  <a:pt x="172614" y="44067"/>
                  <a:pt x="172614" y="38130"/>
                </a:cubicBezTo>
                <a:cubicBezTo>
                  <a:pt x="172614" y="30824"/>
                  <a:pt x="177409" y="25572"/>
                  <a:pt x="183917" y="25572"/>
                </a:cubicBezTo>
                <a:cubicBezTo>
                  <a:pt x="187227" y="25572"/>
                  <a:pt x="189853" y="27057"/>
                  <a:pt x="191223" y="29454"/>
                </a:cubicBezTo>
                <a:cubicBezTo>
                  <a:pt x="191337" y="28655"/>
                  <a:pt x="193392" y="18380"/>
                  <a:pt x="193392" y="18380"/>
                </a:cubicBezTo>
                <a:cubicBezTo>
                  <a:pt x="193506" y="18266"/>
                  <a:pt x="193620" y="18038"/>
                  <a:pt x="193849" y="18038"/>
                </a:cubicBezTo>
                <a:close/>
                <a:moveTo>
                  <a:pt x="161426" y="18038"/>
                </a:moveTo>
                <a:cubicBezTo>
                  <a:pt x="161541" y="18038"/>
                  <a:pt x="161655" y="18152"/>
                  <a:pt x="161769" y="18266"/>
                </a:cubicBezTo>
                <a:cubicBezTo>
                  <a:pt x="161883" y="18380"/>
                  <a:pt x="161883" y="18494"/>
                  <a:pt x="161883" y="18608"/>
                </a:cubicBezTo>
                <a:lnTo>
                  <a:pt x="156175" y="47035"/>
                </a:lnTo>
                <a:cubicBezTo>
                  <a:pt x="156175" y="47263"/>
                  <a:pt x="155947" y="47377"/>
                  <a:pt x="155718" y="47377"/>
                </a:cubicBezTo>
                <a:lnTo>
                  <a:pt x="150353" y="47377"/>
                </a:lnTo>
                <a:cubicBezTo>
                  <a:pt x="150124" y="47377"/>
                  <a:pt x="150010" y="47263"/>
                  <a:pt x="149896" y="47263"/>
                </a:cubicBezTo>
                <a:cubicBezTo>
                  <a:pt x="149896" y="47149"/>
                  <a:pt x="149782" y="46921"/>
                  <a:pt x="149896" y="46807"/>
                </a:cubicBezTo>
                <a:cubicBezTo>
                  <a:pt x="150010" y="46236"/>
                  <a:pt x="150124" y="45665"/>
                  <a:pt x="150239" y="45094"/>
                </a:cubicBezTo>
                <a:cubicBezTo>
                  <a:pt x="148526" y="47035"/>
                  <a:pt x="146243" y="48062"/>
                  <a:pt x="143617" y="48062"/>
                </a:cubicBezTo>
                <a:cubicBezTo>
                  <a:pt x="138366" y="48062"/>
                  <a:pt x="134712" y="44067"/>
                  <a:pt x="134712" y="38130"/>
                </a:cubicBezTo>
                <a:cubicBezTo>
                  <a:pt x="134712" y="30824"/>
                  <a:pt x="139507" y="25572"/>
                  <a:pt x="146014" y="25572"/>
                </a:cubicBezTo>
                <a:cubicBezTo>
                  <a:pt x="149325" y="25572"/>
                  <a:pt x="151951" y="27057"/>
                  <a:pt x="153321" y="29454"/>
                </a:cubicBezTo>
                <a:cubicBezTo>
                  <a:pt x="153321" y="29340"/>
                  <a:pt x="153435" y="28883"/>
                  <a:pt x="153549" y="28312"/>
                </a:cubicBezTo>
                <a:lnTo>
                  <a:pt x="153663" y="27856"/>
                </a:lnTo>
                <a:cubicBezTo>
                  <a:pt x="154234" y="24773"/>
                  <a:pt x="155604" y="18380"/>
                  <a:pt x="155604" y="18380"/>
                </a:cubicBezTo>
                <a:cubicBezTo>
                  <a:pt x="155604" y="18266"/>
                  <a:pt x="155833" y="18038"/>
                  <a:pt x="156061" y="18038"/>
                </a:cubicBezTo>
                <a:close/>
                <a:moveTo>
                  <a:pt x="122497" y="25572"/>
                </a:moveTo>
                <a:cubicBezTo>
                  <a:pt x="128548" y="25572"/>
                  <a:pt x="132315" y="28883"/>
                  <a:pt x="132315" y="34249"/>
                </a:cubicBezTo>
                <a:cubicBezTo>
                  <a:pt x="132315" y="35505"/>
                  <a:pt x="132087" y="36532"/>
                  <a:pt x="131744" y="38130"/>
                </a:cubicBezTo>
                <a:cubicBezTo>
                  <a:pt x="131744" y="38359"/>
                  <a:pt x="131516" y="38473"/>
                  <a:pt x="131287" y="38473"/>
                </a:cubicBezTo>
                <a:lnTo>
                  <a:pt x="116218" y="38587"/>
                </a:lnTo>
                <a:cubicBezTo>
                  <a:pt x="116218" y="40984"/>
                  <a:pt x="118045" y="42354"/>
                  <a:pt x="121127" y="42354"/>
                </a:cubicBezTo>
                <a:cubicBezTo>
                  <a:pt x="122611" y="42354"/>
                  <a:pt x="123981" y="42012"/>
                  <a:pt x="125465" y="41213"/>
                </a:cubicBezTo>
                <a:cubicBezTo>
                  <a:pt x="125579" y="41213"/>
                  <a:pt x="125808" y="41213"/>
                  <a:pt x="125922" y="41327"/>
                </a:cubicBezTo>
                <a:lnTo>
                  <a:pt x="129233" y="44752"/>
                </a:lnTo>
                <a:cubicBezTo>
                  <a:pt x="129461" y="44980"/>
                  <a:pt x="129461" y="45323"/>
                  <a:pt x="129233" y="45437"/>
                </a:cubicBezTo>
                <a:cubicBezTo>
                  <a:pt x="126607" y="47263"/>
                  <a:pt x="123981" y="48062"/>
                  <a:pt x="121013" y="48062"/>
                </a:cubicBezTo>
                <a:cubicBezTo>
                  <a:pt x="114277" y="48062"/>
                  <a:pt x="110053" y="44181"/>
                  <a:pt x="110053" y="38016"/>
                </a:cubicBezTo>
                <a:cubicBezTo>
                  <a:pt x="110053" y="30824"/>
                  <a:pt x="115305" y="25572"/>
                  <a:pt x="122497" y="25572"/>
                </a:cubicBezTo>
                <a:close/>
                <a:moveTo>
                  <a:pt x="231637" y="25572"/>
                </a:moveTo>
                <a:cubicBezTo>
                  <a:pt x="234262" y="25344"/>
                  <a:pt x="237231" y="25915"/>
                  <a:pt x="239971" y="27171"/>
                </a:cubicBezTo>
                <a:cubicBezTo>
                  <a:pt x="240199" y="27285"/>
                  <a:pt x="240313" y="27627"/>
                  <a:pt x="240199" y="27856"/>
                </a:cubicBezTo>
                <a:lnTo>
                  <a:pt x="238372" y="31966"/>
                </a:lnTo>
                <a:cubicBezTo>
                  <a:pt x="238372" y="32080"/>
                  <a:pt x="238258" y="32194"/>
                  <a:pt x="238144" y="32308"/>
                </a:cubicBezTo>
                <a:cubicBezTo>
                  <a:pt x="238030" y="32308"/>
                  <a:pt x="237802" y="32308"/>
                  <a:pt x="237687" y="32194"/>
                </a:cubicBezTo>
                <a:cubicBezTo>
                  <a:pt x="235861" y="31395"/>
                  <a:pt x="233920" y="30938"/>
                  <a:pt x="232436" y="31052"/>
                </a:cubicBezTo>
                <a:cubicBezTo>
                  <a:pt x="230952" y="31166"/>
                  <a:pt x="231066" y="31851"/>
                  <a:pt x="231066" y="32080"/>
                </a:cubicBezTo>
                <a:cubicBezTo>
                  <a:pt x="231066" y="32422"/>
                  <a:pt x="231180" y="32650"/>
                  <a:pt x="232664" y="33564"/>
                </a:cubicBezTo>
                <a:lnTo>
                  <a:pt x="235404" y="34820"/>
                </a:lnTo>
                <a:cubicBezTo>
                  <a:pt x="238144" y="36304"/>
                  <a:pt x="239400" y="37902"/>
                  <a:pt x="239628" y="40528"/>
                </a:cubicBezTo>
                <a:cubicBezTo>
                  <a:pt x="240085" y="44752"/>
                  <a:pt x="237345" y="47492"/>
                  <a:pt x="232093" y="47948"/>
                </a:cubicBezTo>
                <a:cubicBezTo>
                  <a:pt x="228669" y="48291"/>
                  <a:pt x="225358" y="47377"/>
                  <a:pt x="222390" y="45437"/>
                </a:cubicBezTo>
                <a:cubicBezTo>
                  <a:pt x="222275" y="45208"/>
                  <a:pt x="222161" y="44980"/>
                  <a:pt x="222275" y="44752"/>
                </a:cubicBezTo>
                <a:lnTo>
                  <a:pt x="224673" y="40642"/>
                </a:lnTo>
                <a:cubicBezTo>
                  <a:pt x="224673" y="40528"/>
                  <a:pt x="224787" y="40414"/>
                  <a:pt x="224901" y="40414"/>
                </a:cubicBezTo>
                <a:cubicBezTo>
                  <a:pt x="225015" y="40414"/>
                  <a:pt x="225244" y="40414"/>
                  <a:pt x="225358" y="40414"/>
                </a:cubicBezTo>
                <a:cubicBezTo>
                  <a:pt x="227641" y="41898"/>
                  <a:pt x="229924" y="42583"/>
                  <a:pt x="231751" y="42468"/>
                </a:cubicBezTo>
                <a:cubicBezTo>
                  <a:pt x="232322" y="42354"/>
                  <a:pt x="233349" y="42240"/>
                  <a:pt x="233235" y="41327"/>
                </a:cubicBezTo>
                <a:cubicBezTo>
                  <a:pt x="233235" y="40984"/>
                  <a:pt x="233121" y="40642"/>
                  <a:pt x="231979" y="39957"/>
                </a:cubicBezTo>
                <a:lnTo>
                  <a:pt x="229011" y="38473"/>
                </a:lnTo>
                <a:cubicBezTo>
                  <a:pt x="226385" y="37103"/>
                  <a:pt x="224901" y="35162"/>
                  <a:pt x="224787" y="32765"/>
                </a:cubicBezTo>
                <a:cubicBezTo>
                  <a:pt x="224330" y="28769"/>
                  <a:pt x="227070" y="26029"/>
                  <a:pt x="231637" y="25572"/>
                </a:cubicBezTo>
                <a:close/>
                <a:moveTo>
                  <a:pt x="170217" y="27856"/>
                </a:moveTo>
                <a:cubicBezTo>
                  <a:pt x="170331" y="27856"/>
                  <a:pt x="170560" y="27970"/>
                  <a:pt x="170674" y="28084"/>
                </a:cubicBezTo>
                <a:cubicBezTo>
                  <a:pt x="170674" y="28084"/>
                  <a:pt x="170674" y="28198"/>
                  <a:pt x="170674" y="28312"/>
                </a:cubicBezTo>
                <a:lnTo>
                  <a:pt x="170674" y="28426"/>
                </a:lnTo>
                <a:lnTo>
                  <a:pt x="166906" y="47035"/>
                </a:lnTo>
                <a:cubicBezTo>
                  <a:pt x="166906" y="47149"/>
                  <a:pt x="166792" y="47377"/>
                  <a:pt x="166564" y="47377"/>
                </a:cubicBezTo>
                <a:lnTo>
                  <a:pt x="166450" y="47377"/>
                </a:lnTo>
                <a:lnTo>
                  <a:pt x="160856" y="47377"/>
                </a:lnTo>
                <a:cubicBezTo>
                  <a:pt x="160742" y="47377"/>
                  <a:pt x="160627" y="47263"/>
                  <a:pt x="160513" y="47263"/>
                </a:cubicBezTo>
                <a:cubicBezTo>
                  <a:pt x="160399" y="47149"/>
                  <a:pt x="160399" y="47035"/>
                  <a:pt x="160399" y="46921"/>
                </a:cubicBezTo>
                <a:lnTo>
                  <a:pt x="160399" y="46807"/>
                </a:lnTo>
                <a:lnTo>
                  <a:pt x="164166" y="28198"/>
                </a:lnTo>
                <a:cubicBezTo>
                  <a:pt x="164166" y="28084"/>
                  <a:pt x="164395" y="27970"/>
                  <a:pt x="164623" y="27856"/>
                </a:cubicBezTo>
                <a:lnTo>
                  <a:pt x="164623" y="27856"/>
                </a:lnTo>
                <a:close/>
                <a:moveTo>
                  <a:pt x="99208" y="18038"/>
                </a:moveTo>
                <a:cubicBezTo>
                  <a:pt x="105715" y="18038"/>
                  <a:pt x="109596" y="21463"/>
                  <a:pt x="109596" y="27057"/>
                </a:cubicBezTo>
                <a:cubicBezTo>
                  <a:pt x="109596" y="33450"/>
                  <a:pt x="104916" y="37445"/>
                  <a:pt x="97381" y="37445"/>
                </a:cubicBezTo>
                <a:cubicBezTo>
                  <a:pt x="97381" y="37445"/>
                  <a:pt x="91102" y="37445"/>
                  <a:pt x="90874" y="37445"/>
                </a:cubicBezTo>
                <a:cubicBezTo>
                  <a:pt x="90874" y="37559"/>
                  <a:pt x="89846" y="43153"/>
                  <a:pt x="89275" y="45665"/>
                </a:cubicBezTo>
                <a:cubicBezTo>
                  <a:pt x="88933" y="47263"/>
                  <a:pt x="87335" y="47149"/>
                  <a:pt x="87335" y="47149"/>
                </a:cubicBezTo>
                <a:lnTo>
                  <a:pt x="84595" y="47263"/>
                </a:lnTo>
                <a:lnTo>
                  <a:pt x="82426" y="47263"/>
                </a:lnTo>
                <a:cubicBezTo>
                  <a:pt x="82197" y="47263"/>
                  <a:pt x="82083" y="47149"/>
                  <a:pt x="81969" y="47035"/>
                </a:cubicBezTo>
                <a:cubicBezTo>
                  <a:pt x="81855" y="46921"/>
                  <a:pt x="81855" y="46807"/>
                  <a:pt x="81855" y="46578"/>
                </a:cubicBezTo>
                <a:lnTo>
                  <a:pt x="87563" y="18494"/>
                </a:lnTo>
                <a:cubicBezTo>
                  <a:pt x="87563" y="18266"/>
                  <a:pt x="87791" y="18038"/>
                  <a:pt x="88020" y="18038"/>
                </a:cubicBezTo>
                <a:close/>
                <a:moveTo>
                  <a:pt x="273420" y="32308"/>
                </a:moveTo>
                <a:cubicBezTo>
                  <a:pt x="272621" y="32308"/>
                  <a:pt x="271936" y="32422"/>
                  <a:pt x="271365" y="32765"/>
                </a:cubicBezTo>
                <a:cubicBezTo>
                  <a:pt x="270680" y="33107"/>
                  <a:pt x="270110" y="33450"/>
                  <a:pt x="269539" y="34020"/>
                </a:cubicBezTo>
                <a:cubicBezTo>
                  <a:pt x="269082" y="34591"/>
                  <a:pt x="268626" y="35162"/>
                  <a:pt x="268397" y="35847"/>
                </a:cubicBezTo>
                <a:cubicBezTo>
                  <a:pt x="268055" y="36532"/>
                  <a:pt x="267826" y="37331"/>
                  <a:pt x="267826" y="38130"/>
                </a:cubicBezTo>
                <a:cubicBezTo>
                  <a:pt x="267826" y="38815"/>
                  <a:pt x="267826" y="39386"/>
                  <a:pt x="268055" y="39957"/>
                </a:cubicBezTo>
                <a:cubicBezTo>
                  <a:pt x="268169" y="40414"/>
                  <a:pt x="268511" y="40870"/>
                  <a:pt x="268854" y="41213"/>
                </a:cubicBezTo>
                <a:cubicBezTo>
                  <a:pt x="269196" y="41669"/>
                  <a:pt x="269539" y="41898"/>
                  <a:pt x="269996" y="42126"/>
                </a:cubicBezTo>
                <a:cubicBezTo>
                  <a:pt x="271023" y="42583"/>
                  <a:pt x="272507" y="42468"/>
                  <a:pt x="273649" y="42012"/>
                </a:cubicBezTo>
                <a:cubicBezTo>
                  <a:pt x="274220" y="41783"/>
                  <a:pt x="274790" y="41441"/>
                  <a:pt x="275247" y="40984"/>
                </a:cubicBezTo>
                <a:cubicBezTo>
                  <a:pt x="275704" y="40528"/>
                  <a:pt x="276160" y="39957"/>
                  <a:pt x="276503" y="39386"/>
                </a:cubicBezTo>
                <a:cubicBezTo>
                  <a:pt x="276845" y="38815"/>
                  <a:pt x="277074" y="38130"/>
                  <a:pt x="277188" y="37331"/>
                </a:cubicBezTo>
                <a:cubicBezTo>
                  <a:pt x="277302" y="36532"/>
                  <a:pt x="277302" y="35847"/>
                  <a:pt x="277188" y="35276"/>
                </a:cubicBezTo>
                <a:cubicBezTo>
                  <a:pt x="277074" y="34591"/>
                  <a:pt x="276845" y="34135"/>
                  <a:pt x="276503" y="33678"/>
                </a:cubicBezTo>
                <a:cubicBezTo>
                  <a:pt x="276160" y="33221"/>
                  <a:pt x="275704" y="32879"/>
                  <a:pt x="275133" y="32650"/>
                </a:cubicBezTo>
                <a:cubicBezTo>
                  <a:pt x="274676" y="32422"/>
                  <a:pt x="274105" y="32308"/>
                  <a:pt x="273420" y="32308"/>
                </a:cubicBezTo>
                <a:close/>
                <a:moveTo>
                  <a:pt x="185515" y="31509"/>
                </a:moveTo>
                <a:cubicBezTo>
                  <a:pt x="184716" y="31509"/>
                  <a:pt x="183917" y="31623"/>
                  <a:pt x="183232" y="31966"/>
                </a:cubicBezTo>
                <a:cubicBezTo>
                  <a:pt x="182547" y="32308"/>
                  <a:pt x="181976" y="32765"/>
                  <a:pt x="181405" y="33335"/>
                </a:cubicBezTo>
                <a:cubicBezTo>
                  <a:pt x="180948" y="33792"/>
                  <a:pt x="180492" y="34477"/>
                  <a:pt x="180149" y="35276"/>
                </a:cubicBezTo>
                <a:cubicBezTo>
                  <a:pt x="179807" y="35961"/>
                  <a:pt x="179693" y="36760"/>
                  <a:pt x="179578" y="37559"/>
                </a:cubicBezTo>
                <a:cubicBezTo>
                  <a:pt x="179578" y="38244"/>
                  <a:pt x="179693" y="38929"/>
                  <a:pt x="179807" y="39500"/>
                </a:cubicBezTo>
                <a:cubicBezTo>
                  <a:pt x="180035" y="40071"/>
                  <a:pt x="180263" y="40528"/>
                  <a:pt x="180606" y="40870"/>
                </a:cubicBezTo>
                <a:cubicBezTo>
                  <a:pt x="180948" y="41327"/>
                  <a:pt x="181405" y="41555"/>
                  <a:pt x="181976" y="41783"/>
                </a:cubicBezTo>
                <a:cubicBezTo>
                  <a:pt x="183003" y="42240"/>
                  <a:pt x="184487" y="42240"/>
                  <a:pt x="185629" y="41669"/>
                </a:cubicBezTo>
                <a:cubicBezTo>
                  <a:pt x="186314" y="41441"/>
                  <a:pt x="186885" y="41099"/>
                  <a:pt x="187341" y="40642"/>
                </a:cubicBezTo>
                <a:cubicBezTo>
                  <a:pt x="187912" y="40071"/>
                  <a:pt x="188369" y="39500"/>
                  <a:pt x="188711" y="38929"/>
                </a:cubicBezTo>
                <a:cubicBezTo>
                  <a:pt x="189054" y="38244"/>
                  <a:pt x="189282" y="37559"/>
                  <a:pt x="189396" y="36760"/>
                </a:cubicBezTo>
                <a:cubicBezTo>
                  <a:pt x="189511" y="35961"/>
                  <a:pt x="189511" y="35276"/>
                  <a:pt x="189396" y="34591"/>
                </a:cubicBezTo>
                <a:cubicBezTo>
                  <a:pt x="189282" y="33906"/>
                  <a:pt x="189054" y="33335"/>
                  <a:pt x="188711" y="32879"/>
                </a:cubicBezTo>
                <a:cubicBezTo>
                  <a:pt x="188255" y="32536"/>
                  <a:pt x="187798" y="32080"/>
                  <a:pt x="187341" y="31851"/>
                </a:cubicBezTo>
                <a:cubicBezTo>
                  <a:pt x="186771" y="31623"/>
                  <a:pt x="186200" y="31509"/>
                  <a:pt x="185515" y="31509"/>
                </a:cubicBezTo>
                <a:close/>
                <a:moveTo>
                  <a:pt x="147499" y="31509"/>
                </a:moveTo>
                <a:cubicBezTo>
                  <a:pt x="146699" y="31509"/>
                  <a:pt x="146014" y="31623"/>
                  <a:pt x="145330" y="31966"/>
                </a:cubicBezTo>
                <a:cubicBezTo>
                  <a:pt x="144645" y="32308"/>
                  <a:pt x="143960" y="32765"/>
                  <a:pt x="143503" y="33335"/>
                </a:cubicBezTo>
                <a:cubicBezTo>
                  <a:pt x="142932" y="33792"/>
                  <a:pt x="142475" y="34477"/>
                  <a:pt x="142247" y="35276"/>
                </a:cubicBezTo>
                <a:cubicBezTo>
                  <a:pt x="141905" y="35961"/>
                  <a:pt x="141676" y="36760"/>
                  <a:pt x="141676" y="37559"/>
                </a:cubicBezTo>
                <a:cubicBezTo>
                  <a:pt x="141562" y="38244"/>
                  <a:pt x="141676" y="38929"/>
                  <a:pt x="141905" y="39500"/>
                </a:cubicBezTo>
                <a:cubicBezTo>
                  <a:pt x="142019" y="40071"/>
                  <a:pt x="142361" y="40528"/>
                  <a:pt x="142704" y="40870"/>
                </a:cubicBezTo>
                <a:cubicBezTo>
                  <a:pt x="143046" y="41327"/>
                  <a:pt x="143503" y="41555"/>
                  <a:pt x="143960" y="41783"/>
                </a:cubicBezTo>
                <a:cubicBezTo>
                  <a:pt x="145101" y="42240"/>
                  <a:pt x="146471" y="42240"/>
                  <a:pt x="147727" y="41669"/>
                </a:cubicBezTo>
                <a:cubicBezTo>
                  <a:pt x="148298" y="41441"/>
                  <a:pt x="148869" y="41099"/>
                  <a:pt x="149439" y="40642"/>
                </a:cubicBezTo>
                <a:cubicBezTo>
                  <a:pt x="149896" y="40071"/>
                  <a:pt x="150353" y="39500"/>
                  <a:pt x="150695" y="38929"/>
                </a:cubicBezTo>
                <a:cubicBezTo>
                  <a:pt x="151038" y="38244"/>
                  <a:pt x="151266" y="37559"/>
                  <a:pt x="151380" y="36760"/>
                </a:cubicBezTo>
                <a:cubicBezTo>
                  <a:pt x="151608" y="35961"/>
                  <a:pt x="151608" y="35276"/>
                  <a:pt x="151380" y="34591"/>
                </a:cubicBezTo>
                <a:cubicBezTo>
                  <a:pt x="151266" y="33906"/>
                  <a:pt x="151038" y="33335"/>
                  <a:pt x="150695" y="32879"/>
                </a:cubicBezTo>
                <a:cubicBezTo>
                  <a:pt x="150353" y="32536"/>
                  <a:pt x="149896" y="32080"/>
                  <a:pt x="149325" y="31851"/>
                </a:cubicBezTo>
                <a:cubicBezTo>
                  <a:pt x="148754" y="31623"/>
                  <a:pt x="148184" y="31509"/>
                  <a:pt x="147499" y="31509"/>
                </a:cubicBezTo>
                <a:close/>
                <a:moveTo>
                  <a:pt x="211087" y="31966"/>
                </a:moveTo>
                <a:cubicBezTo>
                  <a:pt x="207891" y="31966"/>
                  <a:pt x="205608" y="34249"/>
                  <a:pt x="205608" y="37559"/>
                </a:cubicBezTo>
                <a:cubicBezTo>
                  <a:pt x="205608" y="40185"/>
                  <a:pt x="207206" y="41669"/>
                  <a:pt x="210060" y="41669"/>
                </a:cubicBezTo>
                <a:cubicBezTo>
                  <a:pt x="213142" y="41669"/>
                  <a:pt x="215426" y="39386"/>
                  <a:pt x="215426" y="36075"/>
                </a:cubicBezTo>
                <a:cubicBezTo>
                  <a:pt x="215426" y="33450"/>
                  <a:pt x="213827" y="31966"/>
                  <a:pt x="211087" y="31966"/>
                </a:cubicBezTo>
                <a:close/>
                <a:moveTo>
                  <a:pt x="122383" y="30253"/>
                </a:moveTo>
                <a:cubicBezTo>
                  <a:pt x="119643" y="30253"/>
                  <a:pt x="117816" y="31509"/>
                  <a:pt x="116903" y="33906"/>
                </a:cubicBezTo>
                <a:lnTo>
                  <a:pt x="117017" y="33906"/>
                </a:lnTo>
                <a:cubicBezTo>
                  <a:pt x="117131" y="33906"/>
                  <a:pt x="117131" y="33906"/>
                  <a:pt x="117245" y="33906"/>
                </a:cubicBezTo>
                <a:lnTo>
                  <a:pt x="117588" y="33906"/>
                </a:lnTo>
                <a:cubicBezTo>
                  <a:pt x="119415" y="33906"/>
                  <a:pt x="123981" y="33906"/>
                  <a:pt x="125808" y="33906"/>
                </a:cubicBezTo>
                <a:lnTo>
                  <a:pt x="126493" y="33906"/>
                </a:lnTo>
                <a:lnTo>
                  <a:pt x="126493" y="33906"/>
                </a:lnTo>
                <a:cubicBezTo>
                  <a:pt x="126378" y="31509"/>
                  <a:pt x="125008" y="30253"/>
                  <a:pt x="122383" y="30253"/>
                </a:cubicBezTo>
                <a:close/>
                <a:moveTo>
                  <a:pt x="93614" y="24088"/>
                </a:moveTo>
                <a:cubicBezTo>
                  <a:pt x="93500" y="24317"/>
                  <a:pt x="92815" y="27742"/>
                  <a:pt x="92358" y="29796"/>
                </a:cubicBezTo>
                <a:lnTo>
                  <a:pt x="92244" y="30367"/>
                </a:lnTo>
                <a:cubicBezTo>
                  <a:pt x="92130" y="30938"/>
                  <a:pt x="92130" y="31395"/>
                  <a:pt x="92130" y="31395"/>
                </a:cubicBezTo>
                <a:lnTo>
                  <a:pt x="92244" y="31395"/>
                </a:lnTo>
                <a:cubicBezTo>
                  <a:pt x="93043" y="31395"/>
                  <a:pt x="97609" y="31395"/>
                  <a:pt x="97609" y="31395"/>
                </a:cubicBezTo>
                <a:cubicBezTo>
                  <a:pt x="100692" y="31395"/>
                  <a:pt x="102518" y="29911"/>
                  <a:pt x="102518" y="27285"/>
                </a:cubicBezTo>
                <a:cubicBezTo>
                  <a:pt x="102518" y="25230"/>
                  <a:pt x="101148" y="24088"/>
                  <a:pt x="98751" y="24088"/>
                </a:cubicBezTo>
                <a:cubicBezTo>
                  <a:pt x="98751" y="24088"/>
                  <a:pt x="93842" y="24088"/>
                  <a:pt x="93614" y="24088"/>
                </a:cubicBezTo>
                <a:close/>
                <a:moveTo>
                  <a:pt x="169418" y="17239"/>
                </a:moveTo>
                <a:cubicBezTo>
                  <a:pt x="171587" y="17239"/>
                  <a:pt x="172843" y="18380"/>
                  <a:pt x="172729" y="20435"/>
                </a:cubicBezTo>
                <a:cubicBezTo>
                  <a:pt x="172729" y="22947"/>
                  <a:pt x="170902" y="24773"/>
                  <a:pt x="168505" y="24773"/>
                </a:cubicBezTo>
                <a:cubicBezTo>
                  <a:pt x="166336" y="24773"/>
                  <a:pt x="165080" y="23632"/>
                  <a:pt x="165080" y="21577"/>
                </a:cubicBezTo>
                <a:cubicBezTo>
                  <a:pt x="165080" y="19065"/>
                  <a:pt x="166906" y="17239"/>
                  <a:pt x="169418" y="172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134" title="fondit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34" title="download-1765919624074.png"/>
          <p:cNvPicPr preferRelativeResize="0"/>
          <p:nvPr/>
        </p:nvPicPr>
        <p:blipFill rotWithShape="1">
          <a:blip r:embed="rId4">
            <a:alphaModFix amt="70000"/>
          </a:blip>
          <a:srcRect b="0" l="0" r="784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134" title="fondito.png"/>
          <p:cNvPicPr preferRelativeResize="0"/>
          <p:nvPr/>
        </p:nvPicPr>
        <p:blipFill rotWithShape="1">
          <a:blip r:embed="rId3">
            <a:alphaModFix/>
          </a:blip>
          <a:srcRect b="0" l="0" r="-135128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34" title="negr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5" name="Google Shape;645;p134"/>
          <p:cNvGrpSpPr/>
          <p:nvPr/>
        </p:nvGrpSpPr>
        <p:grpSpPr>
          <a:xfrm>
            <a:off x="85975" y="68100"/>
            <a:ext cx="8972050" cy="5007300"/>
            <a:chOff x="85975" y="68100"/>
            <a:chExt cx="8972050" cy="5007300"/>
          </a:xfrm>
        </p:grpSpPr>
        <p:sp>
          <p:nvSpPr>
            <p:cNvPr id="646" name="Google Shape;646;p134"/>
            <p:cNvSpPr txBox="1"/>
            <p:nvPr/>
          </p:nvSpPr>
          <p:spPr>
            <a:xfrm>
              <a:off x="85975" y="4975200"/>
              <a:ext cx="1940400" cy="1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Play"/>
                <a:buNone/>
              </a:pPr>
              <a:r>
                <a:rPr b="1" lang="es-419" sz="4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 GUT</a:t>
              </a:r>
              <a:endParaRPr b="1" sz="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7" name="Google Shape;647;p134"/>
            <p:cNvSpPr txBox="1"/>
            <p:nvPr/>
          </p:nvSpPr>
          <p:spPr>
            <a:xfrm>
              <a:off x="7117625" y="4975200"/>
              <a:ext cx="1940400" cy="1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Play"/>
                <a:buNone/>
              </a:pPr>
              <a:r>
                <a:rPr b="1" lang="es-419" sz="4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 GLORY</a:t>
              </a:r>
              <a:endParaRPr b="1" sz="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8" name="Google Shape;648;p134"/>
            <p:cNvSpPr txBox="1"/>
            <p:nvPr/>
          </p:nvSpPr>
          <p:spPr>
            <a:xfrm>
              <a:off x="85975" y="68100"/>
              <a:ext cx="1940400" cy="1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Play"/>
                <a:buNone/>
              </a:pPr>
              <a:r>
                <a:rPr b="1" lang="es-419" sz="4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PEDIDOSYA</a:t>
              </a:r>
              <a:endParaRPr b="1" sz="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9" name="Google Shape;649;p134"/>
            <p:cNvSpPr txBox="1"/>
            <p:nvPr/>
          </p:nvSpPr>
          <p:spPr>
            <a:xfrm>
              <a:off x="4445500" y="68100"/>
              <a:ext cx="1940400" cy="1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Play"/>
                <a:buNone/>
              </a:pPr>
              <a:r>
                <a:rPr b="1" lang="es-419" sz="4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FWC 26</a:t>
              </a:r>
              <a:endParaRPr b="1" sz="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0" name="Google Shape;650;p134"/>
            <p:cNvSpPr txBox="1"/>
            <p:nvPr/>
          </p:nvSpPr>
          <p:spPr>
            <a:xfrm>
              <a:off x="7117625" y="68100"/>
              <a:ext cx="1940400" cy="1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500"/>
                <a:buFont typeface="Play"/>
                <a:buNone/>
              </a:pPr>
              <a:r>
                <a:rPr b="1" lang="es-419" sz="4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2025</a:t>
              </a:r>
              <a:endParaRPr b="1" sz="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651" name="Google Shape;651;p13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535100" y="4894150"/>
              <a:ext cx="73799" cy="181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2" name="Google Shape;652;p134"/>
          <p:cNvSpPr txBox="1"/>
          <p:nvPr/>
        </p:nvSpPr>
        <p:spPr>
          <a:xfrm>
            <a:off x="816425" y="2169640"/>
            <a:ext cx="2999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000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rPr>
              <a:t>Vamos a hacer que todo el Mundial, literalmente cada partido, </a:t>
            </a:r>
            <a:r>
              <a:rPr lang="es-419" sz="1000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rPr>
              <a:t>juegue</a:t>
            </a:r>
            <a:r>
              <a:rPr lang="es-419" sz="1000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rPr>
              <a:t> para los hinchas en la app de PedidosYa.</a:t>
            </a:r>
            <a:endParaRPr sz="1000">
              <a:solidFill>
                <a:schemeClr val="lt1"/>
              </a:solidFill>
              <a:latin typeface="Kumbh Sans"/>
              <a:ea typeface="Kumbh Sans"/>
              <a:cs typeface="Kumbh Sans"/>
              <a:sym typeface="Kumbh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lt1"/>
              </a:solidFill>
              <a:latin typeface="Kumbh Sans"/>
              <a:ea typeface="Kumbh Sans"/>
              <a:cs typeface="Kumbh Sans"/>
              <a:sym typeface="Kumbh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000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rPr>
              <a:t>Cada gol que haya durante el Mundial va a liberar cupones en la app. </a:t>
            </a:r>
            <a:endParaRPr sz="1000">
              <a:solidFill>
                <a:schemeClr val="lt1"/>
              </a:solidFill>
              <a:latin typeface="Kumbh Sans"/>
              <a:ea typeface="Kumbh Sans"/>
              <a:cs typeface="Kumbh Sans"/>
              <a:sym typeface="Kumbh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lt1"/>
              </a:solidFill>
              <a:latin typeface="Kumbh Sans"/>
              <a:ea typeface="Kumbh Sans"/>
              <a:cs typeface="Kumbh Sans"/>
              <a:sym typeface="Kumbh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000">
                <a:solidFill>
                  <a:schemeClr val="lt1"/>
                </a:solidFill>
                <a:latin typeface="Kumbh Sans"/>
                <a:ea typeface="Kumbh Sans"/>
                <a:cs typeface="Kumbh Sans"/>
                <a:sym typeface="Kumbh Sans"/>
              </a:rPr>
              <a:t>Tendremos un banner que libere estos cupones hasta que se acaben o hasta que llegue un nuevo gol.</a:t>
            </a:r>
            <a:endParaRPr sz="1000">
              <a:solidFill>
                <a:schemeClr val="lt1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653" name="Google Shape;653;p134"/>
          <p:cNvSpPr txBox="1"/>
          <p:nvPr/>
        </p:nvSpPr>
        <p:spPr>
          <a:xfrm>
            <a:off x="871025" y="1099475"/>
            <a:ext cx="46776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7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rPr>
              <a:t>SI HAY GOL,</a:t>
            </a:r>
            <a:br>
              <a:rPr lang="es-419" sz="37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rPr>
            </a:br>
            <a:r>
              <a:rPr lang="es-419" sz="3700">
                <a:solidFill>
                  <a:schemeClr val="lt1"/>
                </a:solidFill>
                <a:latin typeface="Kumbh Sans Black"/>
                <a:ea typeface="Kumbh Sans Black"/>
                <a:cs typeface="Kumbh Sans Black"/>
                <a:sym typeface="Kumbh Sans Black"/>
              </a:rPr>
              <a:t>HAY CUPÓN.</a:t>
            </a:r>
            <a:endParaRPr sz="3700">
              <a:solidFill>
                <a:schemeClr val="lt1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pic>
        <p:nvPicPr>
          <p:cNvPr id="654" name="Google Shape;654;p134" title="Home-Gol.gif"/>
          <p:cNvPicPr preferRelativeResize="0"/>
          <p:nvPr/>
        </p:nvPicPr>
        <p:blipFill rotWithShape="1">
          <a:blip r:embed="rId8">
            <a:alphaModFix/>
          </a:blip>
          <a:srcRect b="199" l="0" r="0" t="189"/>
          <a:stretch/>
        </p:blipFill>
        <p:spPr>
          <a:xfrm>
            <a:off x="4628500" y="1062544"/>
            <a:ext cx="3057000" cy="6894900"/>
          </a:xfrm>
          <a:prstGeom prst="roundRect">
            <a:avLst>
              <a:gd fmla="val 10134" name="adj"/>
            </a:avLst>
          </a:prstGeom>
          <a:noFill/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714375" rotWithShape="0" algn="bl" dir="5400000" dist="19050">
              <a:srgbClr val="B7B7B7">
                <a:alpha val="50000"/>
              </a:srgbClr>
            </a:outerShdw>
          </a:effectLst>
        </p:spPr>
      </p:pic>
      <p:pic>
        <p:nvPicPr>
          <p:cNvPr id="655" name="Google Shape;655;p134" title="GOl-1 partido.gif"/>
          <p:cNvPicPr preferRelativeResize="0"/>
          <p:nvPr/>
        </p:nvPicPr>
        <p:blipFill rotWithShape="1">
          <a:blip r:embed="rId9">
            <a:alphaModFix/>
          </a:blip>
          <a:srcRect b="50964" l="0" r="0" t="0"/>
          <a:stretch/>
        </p:blipFill>
        <p:spPr>
          <a:xfrm>
            <a:off x="4253975" y="751600"/>
            <a:ext cx="3888900" cy="4392000"/>
          </a:xfrm>
          <a:prstGeom prst="round2SameRect">
            <a:avLst>
              <a:gd fmla="val 13564" name="adj1"/>
              <a:gd fmla="val 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6" name="Google Shape;656;p134"/>
          <p:cNvSpPr/>
          <p:nvPr/>
        </p:nvSpPr>
        <p:spPr>
          <a:xfrm>
            <a:off x="-2550" y="0"/>
            <a:ext cx="9144000" cy="342900"/>
          </a:xfrm>
          <a:prstGeom prst="rect">
            <a:avLst/>
          </a:prstGeom>
          <a:solidFill>
            <a:srgbClr val="FE0061"/>
          </a:solidFill>
          <a:ln cap="flat" cmpd="sng" w="12700">
            <a:solidFill>
              <a:srgbClr val="FE00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34"/>
          <p:cNvSpPr/>
          <p:nvPr/>
        </p:nvSpPr>
        <p:spPr>
          <a:xfrm>
            <a:off x="67127" y="55465"/>
            <a:ext cx="1070994" cy="241510"/>
          </a:xfrm>
          <a:custGeom>
            <a:rect b="b" l="l" r="r" t="t"/>
            <a:pathLst>
              <a:path extrusionOk="0" h="64274" w="285408">
                <a:moveTo>
                  <a:pt x="40300" y="0"/>
                </a:moveTo>
                <a:lnTo>
                  <a:pt x="43724" y="0"/>
                </a:lnTo>
                <a:lnTo>
                  <a:pt x="44524" y="0"/>
                </a:lnTo>
                <a:cubicBezTo>
                  <a:pt x="57652" y="0"/>
                  <a:pt x="68269" y="10617"/>
                  <a:pt x="68269" y="23632"/>
                </a:cubicBezTo>
                <a:cubicBezTo>
                  <a:pt x="68269" y="36646"/>
                  <a:pt x="57652" y="47263"/>
                  <a:pt x="44524" y="47263"/>
                </a:cubicBezTo>
                <a:lnTo>
                  <a:pt x="22376" y="47263"/>
                </a:lnTo>
                <a:lnTo>
                  <a:pt x="19179" y="59022"/>
                </a:lnTo>
                <a:cubicBezTo>
                  <a:pt x="18723" y="60849"/>
                  <a:pt x="16668" y="64274"/>
                  <a:pt x="12558" y="64274"/>
                </a:cubicBezTo>
                <a:lnTo>
                  <a:pt x="1598" y="64274"/>
                </a:lnTo>
                <a:cubicBezTo>
                  <a:pt x="1256" y="64274"/>
                  <a:pt x="913" y="64045"/>
                  <a:pt x="685" y="63817"/>
                </a:cubicBezTo>
                <a:cubicBezTo>
                  <a:pt x="457" y="63474"/>
                  <a:pt x="457" y="63132"/>
                  <a:pt x="457" y="62789"/>
                </a:cubicBezTo>
                <a:lnTo>
                  <a:pt x="8676" y="30481"/>
                </a:lnTo>
                <a:cubicBezTo>
                  <a:pt x="8905" y="30025"/>
                  <a:pt x="9247" y="29682"/>
                  <a:pt x="9818" y="29682"/>
                </a:cubicBezTo>
                <a:lnTo>
                  <a:pt x="44524" y="29682"/>
                </a:lnTo>
                <a:cubicBezTo>
                  <a:pt x="47834" y="29682"/>
                  <a:pt x="50460" y="27057"/>
                  <a:pt x="50460" y="23860"/>
                </a:cubicBezTo>
                <a:cubicBezTo>
                  <a:pt x="50460" y="20549"/>
                  <a:pt x="47834" y="17924"/>
                  <a:pt x="44524" y="17924"/>
                </a:cubicBezTo>
                <a:lnTo>
                  <a:pt x="13585" y="17809"/>
                </a:lnTo>
                <a:cubicBezTo>
                  <a:pt x="4795" y="17809"/>
                  <a:pt x="0" y="14156"/>
                  <a:pt x="0" y="7306"/>
                </a:cubicBezTo>
                <a:lnTo>
                  <a:pt x="0" y="1142"/>
                </a:lnTo>
                <a:cubicBezTo>
                  <a:pt x="0" y="457"/>
                  <a:pt x="457" y="0"/>
                  <a:pt x="1142" y="0"/>
                </a:cubicBezTo>
                <a:close/>
                <a:moveTo>
                  <a:pt x="273535" y="26486"/>
                </a:moveTo>
                <a:lnTo>
                  <a:pt x="273991" y="26486"/>
                </a:lnTo>
                <a:cubicBezTo>
                  <a:pt x="275818" y="26600"/>
                  <a:pt x="277759" y="27513"/>
                  <a:pt x="278900" y="28883"/>
                </a:cubicBezTo>
                <a:lnTo>
                  <a:pt x="278900" y="28883"/>
                </a:lnTo>
                <a:cubicBezTo>
                  <a:pt x="279014" y="28198"/>
                  <a:pt x="279243" y="27171"/>
                  <a:pt x="279243" y="27171"/>
                </a:cubicBezTo>
                <a:cubicBezTo>
                  <a:pt x="279243" y="26942"/>
                  <a:pt x="279471" y="26828"/>
                  <a:pt x="279699" y="26828"/>
                </a:cubicBezTo>
                <a:lnTo>
                  <a:pt x="284951" y="26828"/>
                </a:lnTo>
                <a:cubicBezTo>
                  <a:pt x="285065" y="26828"/>
                  <a:pt x="285179" y="26828"/>
                  <a:pt x="285293" y="26942"/>
                </a:cubicBezTo>
                <a:cubicBezTo>
                  <a:pt x="285408" y="27057"/>
                  <a:pt x="285408" y="27171"/>
                  <a:pt x="285408" y="27399"/>
                </a:cubicBezTo>
                <a:lnTo>
                  <a:pt x="281412" y="47492"/>
                </a:lnTo>
                <a:cubicBezTo>
                  <a:pt x="281298" y="47720"/>
                  <a:pt x="281183" y="47948"/>
                  <a:pt x="280955" y="47948"/>
                </a:cubicBezTo>
                <a:lnTo>
                  <a:pt x="275704" y="47948"/>
                </a:lnTo>
                <a:cubicBezTo>
                  <a:pt x="275475" y="47948"/>
                  <a:pt x="275361" y="47834"/>
                  <a:pt x="275361" y="47720"/>
                </a:cubicBezTo>
                <a:cubicBezTo>
                  <a:pt x="275247" y="47606"/>
                  <a:pt x="275133" y="47492"/>
                  <a:pt x="275247" y="47377"/>
                </a:cubicBezTo>
                <a:cubicBezTo>
                  <a:pt x="275247" y="46921"/>
                  <a:pt x="275475" y="46236"/>
                  <a:pt x="275590" y="45665"/>
                </a:cubicBezTo>
                <a:cubicBezTo>
                  <a:pt x="273535" y="47492"/>
                  <a:pt x="271251" y="48177"/>
                  <a:pt x="268626" y="48062"/>
                </a:cubicBezTo>
                <a:cubicBezTo>
                  <a:pt x="263831" y="47834"/>
                  <a:pt x="260634" y="44638"/>
                  <a:pt x="260634" y="39843"/>
                </a:cubicBezTo>
                <a:cubicBezTo>
                  <a:pt x="260520" y="34249"/>
                  <a:pt x="263945" y="29226"/>
                  <a:pt x="269196" y="27285"/>
                </a:cubicBezTo>
                <a:cubicBezTo>
                  <a:pt x="270680" y="26600"/>
                  <a:pt x="272393" y="26372"/>
                  <a:pt x="273991" y="26486"/>
                </a:cubicBezTo>
                <a:close/>
                <a:moveTo>
                  <a:pt x="268626" y="18608"/>
                </a:moveTo>
                <a:cubicBezTo>
                  <a:pt x="268854" y="18608"/>
                  <a:pt x="269082" y="18723"/>
                  <a:pt x="269082" y="18837"/>
                </a:cubicBezTo>
                <a:cubicBezTo>
                  <a:pt x="269196" y="19065"/>
                  <a:pt x="269196" y="19293"/>
                  <a:pt x="269082" y="19408"/>
                </a:cubicBezTo>
                <a:lnTo>
                  <a:pt x="255154" y="37331"/>
                </a:lnTo>
                <a:lnTo>
                  <a:pt x="253328" y="46921"/>
                </a:lnTo>
                <a:cubicBezTo>
                  <a:pt x="253214" y="47606"/>
                  <a:pt x="252529" y="48062"/>
                  <a:pt x="251844" y="48062"/>
                </a:cubicBezTo>
                <a:lnTo>
                  <a:pt x="246478" y="48062"/>
                </a:lnTo>
                <a:cubicBezTo>
                  <a:pt x="246364" y="48062"/>
                  <a:pt x="246135" y="48062"/>
                  <a:pt x="246021" y="47948"/>
                </a:cubicBezTo>
                <a:cubicBezTo>
                  <a:pt x="246021" y="47834"/>
                  <a:pt x="245907" y="47606"/>
                  <a:pt x="245907" y="47492"/>
                </a:cubicBezTo>
                <a:lnTo>
                  <a:pt x="248076" y="37103"/>
                </a:lnTo>
                <a:lnTo>
                  <a:pt x="240998" y="19293"/>
                </a:lnTo>
                <a:cubicBezTo>
                  <a:pt x="240998" y="19179"/>
                  <a:pt x="240998" y="18951"/>
                  <a:pt x="241112" y="18837"/>
                </a:cubicBezTo>
                <a:cubicBezTo>
                  <a:pt x="241226" y="18723"/>
                  <a:pt x="241341" y="18608"/>
                  <a:pt x="241455" y="18608"/>
                </a:cubicBezTo>
                <a:lnTo>
                  <a:pt x="248190" y="18608"/>
                </a:lnTo>
                <a:cubicBezTo>
                  <a:pt x="248419" y="18608"/>
                  <a:pt x="248647" y="18723"/>
                  <a:pt x="248647" y="18951"/>
                </a:cubicBezTo>
                <a:cubicBezTo>
                  <a:pt x="248647" y="18951"/>
                  <a:pt x="252414" y="29568"/>
                  <a:pt x="252529" y="30481"/>
                </a:cubicBezTo>
                <a:cubicBezTo>
                  <a:pt x="253099" y="29568"/>
                  <a:pt x="260634" y="18837"/>
                  <a:pt x="260634" y="18837"/>
                </a:cubicBezTo>
                <a:cubicBezTo>
                  <a:pt x="260748" y="18723"/>
                  <a:pt x="260862" y="18608"/>
                  <a:pt x="261091" y="18608"/>
                </a:cubicBezTo>
                <a:close/>
                <a:moveTo>
                  <a:pt x="211430" y="25572"/>
                </a:moveTo>
                <a:cubicBezTo>
                  <a:pt x="218051" y="25572"/>
                  <a:pt x="222275" y="29568"/>
                  <a:pt x="222275" y="35619"/>
                </a:cubicBezTo>
                <a:cubicBezTo>
                  <a:pt x="222275" y="42811"/>
                  <a:pt x="216910" y="48062"/>
                  <a:pt x="209603" y="48062"/>
                </a:cubicBezTo>
                <a:cubicBezTo>
                  <a:pt x="203096" y="48062"/>
                  <a:pt x="198872" y="44067"/>
                  <a:pt x="198872" y="37902"/>
                </a:cubicBezTo>
                <a:cubicBezTo>
                  <a:pt x="198872" y="30824"/>
                  <a:pt x="204123" y="25572"/>
                  <a:pt x="211430" y="25572"/>
                </a:cubicBezTo>
                <a:close/>
                <a:moveTo>
                  <a:pt x="199329" y="18038"/>
                </a:moveTo>
                <a:cubicBezTo>
                  <a:pt x="199443" y="18038"/>
                  <a:pt x="199557" y="18152"/>
                  <a:pt x="199671" y="18266"/>
                </a:cubicBezTo>
                <a:cubicBezTo>
                  <a:pt x="199785" y="18380"/>
                  <a:pt x="199785" y="18494"/>
                  <a:pt x="199785" y="18608"/>
                </a:cubicBezTo>
                <a:lnTo>
                  <a:pt x="194077" y="47035"/>
                </a:lnTo>
                <a:cubicBezTo>
                  <a:pt x="193963" y="47263"/>
                  <a:pt x="193849" y="47377"/>
                  <a:pt x="193620" y="47377"/>
                </a:cubicBezTo>
                <a:lnTo>
                  <a:pt x="188141" y="47377"/>
                </a:lnTo>
                <a:cubicBezTo>
                  <a:pt x="188026" y="47377"/>
                  <a:pt x="187912" y="47263"/>
                  <a:pt x="187798" y="47263"/>
                </a:cubicBezTo>
                <a:cubicBezTo>
                  <a:pt x="187684" y="47149"/>
                  <a:pt x="187684" y="46921"/>
                  <a:pt x="187684" y="46807"/>
                </a:cubicBezTo>
                <a:cubicBezTo>
                  <a:pt x="187798" y="46236"/>
                  <a:pt x="187912" y="45665"/>
                  <a:pt x="188026" y="45094"/>
                </a:cubicBezTo>
                <a:cubicBezTo>
                  <a:pt x="186428" y="47035"/>
                  <a:pt x="184145" y="48062"/>
                  <a:pt x="181519" y="48062"/>
                </a:cubicBezTo>
                <a:cubicBezTo>
                  <a:pt x="176154" y="48062"/>
                  <a:pt x="172614" y="44067"/>
                  <a:pt x="172614" y="38130"/>
                </a:cubicBezTo>
                <a:cubicBezTo>
                  <a:pt x="172614" y="30824"/>
                  <a:pt x="177409" y="25572"/>
                  <a:pt x="183917" y="25572"/>
                </a:cubicBezTo>
                <a:cubicBezTo>
                  <a:pt x="187227" y="25572"/>
                  <a:pt x="189853" y="27057"/>
                  <a:pt x="191223" y="29454"/>
                </a:cubicBezTo>
                <a:cubicBezTo>
                  <a:pt x="191337" y="28655"/>
                  <a:pt x="193392" y="18380"/>
                  <a:pt x="193392" y="18380"/>
                </a:cubicBezTo>
                <a:cubicBezTo>
                  <a:pt x="193506" y="18266"/>
                  <a:pt x="193620" y="18038"/>
                  <a:pt x="193849" y="18038"/>
                </a:cubicBezTo>
                <a:close/>
                <a:moveTo>
                  <a:pt x="161426" y="18038"/>
                </a:moveTo>
                <a:cubicBezTo>
                  <a:pt x="161541" y="18038"/>
                  <a:pt x="161655" y="18152"/>
                  <a:pt x="161769" y="18266"/>
                </a:cubicBezTo>
                <a:cubicBezTo>
                  <a:pt x="161883" y="18380"/>
                  <a:pt x="161883" y="18494"/>
                  <a:pt x="161883" y="18608"/>
                </a:cubicBezTo>
                <a:lnTo>
                  <a:pt x="156175" y="47035"/>
                </a:lnTo>
                <a:cubicBezTo>
                  <a:pt x="156175" y="47263"/>
                  <a:pt x="155947" y="47377"/>
                  <a:pt x="155718" y="47377"/>
                </a:cubicBezTo>
                <a:lnTo>
                  <a:pt x="150353" y="47377"/>
                </a:lnTo>
                <a:cubicBezTo>
                  <a:pt x="150124" y="47377"/>
                  <a:pt x="150010" y="47263"/>
                  <a:pt x="149896" y="47263"/>
                </a:cubicBezTo>
                <a:cubicBezTo>
                  <a:pt x="149896" y="47149"/>
                  <a:pt x="149782" y="46921"/>
                  <a:pt x="149896" y="46807"/>
                </a:cubicBezTo>
                <a:cubicBezTo>
                  <a:pt x="150010" y="46236"/>
                  <a:pt x="150124" y="45665"/>
                  <a:pt x="150239" y="45094"/>
                </a:cubicBezTo>
                <a:cubicBezTo>
                  <a:pt x="148526" y="47035"/>
                  <a:pt x="146243" y="48062"/>
                  <a:pt x="143617" y="48062"/>
                </a:cubicBezTo>
                <a:cubicBezTo>
                  <a:pt x="138366" y="48062"/>
                  <a:pt x="134712" y="44067"/>
                  <a:pt x="134712" y="38130"/>
                </a:cubicBezTo>
                <a:cubicBezTo>
                  <a:pt x="134712" y="30824"/>
                  <a:pt x="139507" y="25572"/>
                  <a:pt x="146014" y="25572"/>
                </a:cubicBezTo>
                <a:cubicBezTo>
                  <a:pt x="149325" y="25572"/>
                  <a:pt x="151951" y="27057"/>
                  <a:pt x="153321" y="29454"/>
                </a:cubicBezTo>
                <a:cubicBezTo>
                  <a:pt x="153321" y="29340"/>
                  <a:pt x="153435" y="28883"/>
                  <a:pt x="153549" y="28312"/>
                </a:cubicBezTo>
                <a:lnTo>
                  <a:pt x="153663" y="27856"/>
                </a:lnTo>
                <a:cubicBezTo>
                  <a:pt x="154234" y="24773"/>
                  <a:pt x="155604" y="18380"/>
                  <a:pt x="155604" y="18380"/>
                </a:cubicBezTo>
                <a:cubicBezTo>
                  <a:pt x="155604" y="18266"/>
                  <a:pt x="155833" y="18038"/>
                  <a:pt x="156061" y="18038"/>
                </a:cubicBezTo>
                <a:close/>
                <a:moveTo>
                  <a:pt x="122497" y="25572"/>
                </a:moveTo>
                <a:cubicBezTo>
                  <a:pt x="128548" y="25572"/>
                  <a:pt x="132315" y="28883"/>
                  <a:pt x="132315" y="34249"/>
                </a:cubicBezTo>
                <a:cubicBezTo>
                  <a:pt x="132315" y="35505"/>
                  <a:pt x="132087" y="36532"/>
                  <a:pt x="131744" y="38130"/>
                </a:cubicBezTo>
                <a:cubicBezTo>
                  <a:pt x="131744" y="38359"/>
                  <a:pt x="131516" y="38473"/>
                  <a:pt x="131287" y="38473"/>
                </a:cubicBezTo>
                <a:lnTo>
                  <a:pt x="116218" y="38587"/>
                </a:lnTo>
                <a:cubicBezTo>
                  <a:pt x="116218" y="40984"/>
                  <a:pt x="118045" y="42354"/>
                  <a:pt x="121127" y="42354"/>
                </a:cubicBezTo>
                <a:cubicBezTo>
                  <a:pt x="122611" y="42354"/>
                  <a:pt x="123981" y="42012"/>
                  <a:pt x="125465" y="41213"/>
                </a:cubicBezTo>
                <a:cubicBezTo>
                  <a:pt x="125579" y="41213"/>
                  <a:pt x="125808" y="41213"/>
                  <a:pt x="125922" y="41327"/>
                </a:cubicBezTo>
                <a:lnTo>
                  <a:pt x="129233" y="44752"/>
                </a:lnTo>
                <a:cubicBezTo>
                  <a:pt x="129461" y="44980"/>
                  <a:pt x="129461" y="45323"/>
                  <a:pt x="129233" y="45437"/>
                </a:cubicBezTo>
                <a:cubicBezTo>
                  <a:pt x="126607" y="47263"/>
                  <a:pt x="123981" y="48062"/>
                  <a:pt x="121013" y="48062"/>
                </a:cubicBezTo>
                <a:cubicBezTo>
                  <a:pt x="114277" y="48062"/>
                  <a:pt x="110053" y="44181"/>
                  <a:pt x="110053" y="38016"/>
                </a:cubicBezTo>
                <a:cubicBezTo>
                  <a:pt x="110053" y="30824"/>
                  <a:pt x="115305" y="25572"/>
                  <a:pt x="122497" y="25572"/>
                </a:cubicBezTo>
                <a:close/>
                <a:moveTo>
                  <a:pt x="231637" y="25572"/>
                </a:moveTo>
                <a:cubicBezTo>
                  <a:pt x="234262" y="25344"/>
                  <a:pt x="237231" y="25915"/>
                  <a:pt x="239971" y="27171"/>
                </a:cubicBezTo>
                <a:cubicBezTo>
                  <a:pt x="240199" y="27285"/>
                  <a:pt x="240313" y="27627"/>
                  <a:pt x="240199" y="27856"/>
                </a:cubicBezTo>
                <a:lnTo>
                  <a:pt x="238372" y="31966"/>
                </a:lnTo>
                <a:cubicBezTo>
                  <a:pt x="238372" y="32080"/>
                  <a:pt x="238258" y="32194"/>
                  <a:pt x="238144" y="32308"/>
                </a:cubicBezTo>
                <a:cubicBezTo>
                  <a:pt x="238030" y="32308"/>
                  <a:pt x="237802" y="32308"/>
                  <a:pt x="237687" y="32194"/>
                </a:cubicBezTo>
                <a:cubicBezTo>
                  <a:pt x="235861" y="31395"/>
                  <a:pt x="233920" y="30938"/>
                  <a:pt x="232436" y="31052"/>
                </a:cubicBezTo>
                <a:cubicBezTo>
                  <a:pt x="230952" y="31166"/>
                  <a:pt x="231066" y="31851"/>
                  <a:pt x="231066" y="32080"/>
                </a:cubicBezTo>
                <a:cubicBezTo>
                  <a:pt x="231066" y="32422"/>
                  <a:pt x="231180" y="32650"/>
                  <a:pt x="232664" y="33564"/>
                </a:cubicBezTo>
                <a:lnTo>
                  <a:pt x="235404" y="34820"/>
                </a:lnTo>
                <a:cubicBezTo>
                  <a:pt x="238144" y="36304"/>
                  <a:pt x="239400" y="37902"/>
                  <a:pt x="239628" y="40528"/>
                </a:cubicBezTo>
                <a:cubicBezTo>
                  <a:pt x="240085" y="44752"/>
                  <a:pt x="237345" y="47492"/>
                  <a:pt x="232093" y="47948"/>
                </a:cubicBezTo>
                <a:cubicBezTo>
                  <a:pt x="228669" y="48291"/>
                  <a:pt x="225358" y="47377"/>
                  <a:pt x="222390" y="45437"/>
                </a:cubicBezTo>
                <a:cubicBezTo>
                  <a:pt x="222275" y="45208"/>
                  <a:pt x="222161" y="44980"/>
                  <a:pt x="222275" y="44752"/>
                </a:cubicBezTo>
                <a:lnTo>
                  <a:pt x="224673" y="40642"/>
                </a:lnTo>
                <a:cubicBezTo>
                  <a:pt x="224673" y="40528"/>
                  <a:pt x="224787" y="40414"/>
                  <a:pt x="224901" y="40414"/>
                </a:cubicBezTo>
                <a:cubicBezTo>
                  <a:pt x="225015" y="40414"/>
                  <a:pt x="225244" y="40414"/>
                  <a:pt x="225358" y="40414"/>
                </a:cubicBezTo>
                <a:cubicBezTo>
                  <a:pt x="227641" y="41898"/>
                  <a:pt x="229924" y="42583"/>
                  <a:pt x="231751" y="42468"/>
                </a:cubicBezTo>
                <a:cubicBezTo>
                  <a:pt x="232322" y="42354"/>
                  <a:pt x="233349" y="42240"/>
                  <a:pt x="233235" y="41327"/>
                </a:cubicBezTo>
                <a:cubicBezTo>
                  <a:pt x="233235" y="40984"/>
                  <a:pt x="233121" y="40642"/>
                  <a:pt x="231979" y="39957"/>
                </a:cubicBezTo>
                <a:lnTo>
                  <a:pt x="229011" y="38473"/>
                </a:lnTo>
                <a:cubicBezTo>
                  <a:pt x="226385" y="37103"/>
                  <a:pt x="224901" y="35162"/>
                  <a:pt x="224787" y="32765"/>
                </a:cubicBezTo>
                <a:cubicBezTo>
                  <a:pt x="224330" y="28769"/>
                  <a:pt x="227070" y="26029"/>
                  <a:pt x="231637" y="25572"/>
                </a:cubicBezTo>
                <a:close/>
                <a:moveTo>
                  <a:pt x="170217" y="27856"/>
                </a:moveTo>
                <a:cubicBezTo>
                  <a:pt x="170331" y="27856"/>
                  <a:pt x="170560" y="27970"/>
                  <a:pt x="170674" y="28084"/>
                </a:cubicBezTo>
                <a:cubicBezTo>
                  <a:pt x="170674" y="28084"/>
                  <a:pt x="170674" y="28198"/>
                  <a:pt x="170674" y="28312"/>
                </a:cubicBezTo>
                <a:lnTo>
                  <a:pt x="170674" y="28426"/>
                </a:lnTo>
                <a:lnTo>
                  <a:pt x="166906" y="47035"/>
                </a:lnTo>
                <a:cubicBezTo>
                  <a:pt x="166906" y="47149"/>
                  <a:pt x="166792" y="47377"/>
                  <a:pt x="166564" y="47377"/>
                </a:cubicBezTo>
                <a:lnTo>
                  <a:pt x="166450" y="47377"/>
                </a:lnTo>
                <a:lnTo>
                  <a:pt x="160856" y="47377"/>
                </a:lnTo>
                <a:cubicBezTo>
                  <a:pt x="160742" y="47377"/>
                  <a:pt x="160627" y="47263"/>
                  <a:pt x="160513" y="47263"/>
                </a:cubicBezTo>
                <a:cubicBezTo>
                  <a:pt x="160399" y="47149"/>
                  <a:pt x="160399" y="47035"/>
                  <a:pt x="160399" y="46921"/>
                </a:cubicBezTo>
                <a:lnTo>
                  <a:pt x="160399" y="46807"/>
                </a:lnTo>
                <a:lnTo>
                  <a:pt x="164166" y="28198"/>
                </a:lnTo>
                <a:cubicBezTo>
                  <a:pt x="164166" y="28084"/>
                  <a:pt x="164395" y="27970"/>
                  <a:pt x="164623" y="27856"/>
                </a:cubicBezTo>
                <a:lnTo>
                  <a:pt x="164623" y="27856"/>
                </a:lnTo>
                <a:close/>
                <a:moveTo>
                  <a:pt x="99208" y="18038"/>
                </a:moveTo>
                <a:cubicBezTo>
                  <a:pt x="105715" y="18038"/>
                  <a:pt x="109596" y="21463"/>
                  <a:pt x="109596" y="27057"/>
                </a:cubicBezTo>
                <a:cubicBezTo>
                  <a:pt x="109596" y="33450"/>
                  <a:pt x="104916" y="37445"/>
                  <a:pt x="97381" y="37445"/>
                </a:cubicBezTo>
                <a:cubicBezTo>
                  <a:pt x="97381" y="37445"/>
                  <a:pt x="91102" y="37445"/>
                  <a:pt x="90874" y="37445"/>
                </a:cubicBezTo>
                <a:cubicBezTo>
                  <a:pt x="90874" y="37559"/>
                  <a:pt x="89846" y="43153"/>
                  <a:pt x="89275" y="45665"/>
                </a:cubicBezTo>
                <a:cubicBezTo>
                  <a:pt x="88933" y="47263"/>
                  <a:pt x="87335" y="47149"/>
                  <a:pt x="87335" y="47149"/>
                </a:cubicBezTo>
                <a:lnTo>
                  <a:pt x="84595" y="47263"/>
                </a:lnTo>
                <a:lnTo>
                  <a:pt x="82426" y="47263"/>
                </a:lnTo>
                <a:cubicBezTo>
                  <a:pt x="82197" y="47263"/>
                  <a:pt x="82083" y="47149"/>
                  <a:pt x="81969" y="47035"/>
                </a:cubicBezTo>
                <a:cubicBezTo>
                  <a:pt x="81855" y="46921"/>
                  <a:pt x="81855" y="46807"/>
                  <a:pt x="81855" y="46578"/>
                </a:cubicBezTo>
                <a:lnTo>
                  <a:pt x="87563" y="18494"/>
                </a:lnTo>
                <a:cubicBezTo>
                  <a:pt x="87563" y="18266"/>
                  <a:pt x="87791" y="18038"/>
                  <a:pt x="88020" y="18038"/>
                </a:cubicBezTo>
                <a:close/>
                <a:moveTo>
                  <a:pt x="273420" y="32308"/>
                </a:moveTo>
                <a:cubicBezTo>
                  <a:pt x="272621" y="32308"/>
                  <a:pt x="271936" y="32422"/>
                  <a:pt x="271365" y="32765"/>
                </a:cubicBezTo>
                <a:cubicBezTo>
                  <a:pt x="270680" y="33107"/>
                  <a:pt x="270110" y="33450"/>
                  <a:pt x="269539" y="34020"/>
                </a:cubicBezTo>
                <a:cubicBezTo>
                  <a:pt x="269082" y="34591"/>
                  <a:pt x="268626" y="35162"/>
                  <a:pt x="268397" y="35847"/>
                </a:cubicBezTo>
                <a:cubicBezTo>
                  <a:pt x="268055" y="36532"/>
                  <a:pt x="267826" y="37331"/>
                  <a:pt x="267826" y="38130"/>
                </a:cubicBezTo>
                <a:cubicBezTo>
                  <a:pt x="267826" y="38815"/>
                  <a:pt x="267826" y="39386"/>
                  <a:pt x="268055" y="39957"/>
                </a:cubicBezTo>
                <a:cubicBezTo>
                  <a:pt x="268169" y="40414"/>
                  <a:pt x="268511" y="40870"/>
                  <a:pt x="268854" y="41213"/>
                </a:cubicBezTo>
                <a:cubicBezTo>
                  <a:pt x="269196" y="41669"/>
                  <a:pt x="269539" y="41898"/>
                  <a:pt x="269996" y="42126"/>
                </a:cubicBezTo>
                <a:cubicBezTo>
                  <a:pt x="271023" y="42583"/>
                  <a:pt x="272507" y="42468"/>
                  <a:pt x="273649" y="42012"/>
                </a:cubicBezTo>
                <a:cubicBezTo>
                  <a:pt x="274220" y="41783"/>
                  <a:pt x="274790" y="41441"/>
                  <a:pt x="275247" y="40984"/>
                </a:cubicBezTo>
                <a:cubicBezTo>
                  <a:pt x="275704" y="40528"/>
                  <a:pt x="276160" y="39957"/>
                  <a:pt x="276503" y="39386"/>
                </a:cubicBezTo>
                <a:cubicBezTo>
                  <a:pt x="276845" y="38815"/>
                  <a:pt x="277074" y="38130"/>
                  <a:pt x="277188" y="37331"/>
                </a:cubicBezTo>
                <a:cubicBezTo>
                  <a:pt x="277302" y="36532"/>
                  <a:pt x="277302" y="35847"/>
                  <a:pt x="277188" y="35276"/>
                </a:cubicBezTo>
                <a:cubicBezTo>
                  <a:pt x="277074" y="34591"/>
                  <a:pt x="276845" y="34135"/>
                  <a:pt x="276503" y="33678"/>
                </a:cubicBezTo>
                <a:cubicBezTo>
                  <a:pt x="276160" y="33221"/>
                  <a:pt x="275704" y="32879"/>
                  <a:pt x="275133" y="32650"/>
                </a:cubicBezTo>
                <a:cubicBezTo>
                  <a:pt x="274676" y="32422"/>
                  <a:pt x="274105" y="32308"/>
                  <a:pt x="273420" y="32308"/>
                </a:cubicBezTo>
                <a:close/>
                <a:moveTo>
                  <a:pt x="185515" y="31509"/>
                </a:moveTo>
                <a:cubicBezTo>
                  <a:pt x="184716" y="31509"/>
                  <a:pt x="183917" y="31623"/>
                  <a:pt x="183232" y="31966"/>
                </a:cubicBezTo>
                <a:cubicBezTo>
                  <a:pt x="182547" y="32308"/>
                  <a:pt x="181976" y="32765"/>
                  <a:pt x="181405" y="33335"/>
                </a:cubicBezTo>
                <a:cubicBezTo>
                  <a:pt x="180948" y="33792"/>
                  <a:pt x="180492" y="34477"/>
                  <a:pt x="180149" y="35276"/>
                </a:cubicBezTo>
                <a:cubicBezTo>
                  <a:pt x="179807" y="35961"/>
                  <a:pt x="179693" y="36760"/>
                  <a:pt x="179578" y="37559"/>
                </a:cubicBezTo>
                <a:cubicBezTo>
                  <a:pt x="179578" y="38244"/>
                  <a:pt x="179693" y="38929"/>
                  <a:pt x="179807" y="39500"/>
                </a:cubicBezTo>
                <a:cubicBezTo>
                  <a:pt x="180035" y="40071"/>
                  <a:pt x="180263" y="40528"/>
                  <a:pt x="180606" y="40870"/>
                </a:cubicBezTo>
                <a:cubicBezTo>
                  <a:pt x="180948" y="41327"/>
                  <a:pt x="181405" y="41555"/>
                  <a:pt x="181976" y="41783"/>
                </a:cubicBezTo>
                <a:cubicBezTo>
                  <a:pt x="183003" y="42240"/>
                  <a:pt x="184487" y="42240"/>
                  <a:pt x="185629" y="41669"/>
                </a:cubicBezTo>
                <a:cubicBezTo>
                  <a:pt x="186314" y="41441"/>
                  <a:pt x="186885" y="41099"/>
                  <a:pt x="187341" y="40642"/>
                </a:cubicBezTo>
                <a:cubicBezTo>
                  <a:pt x="187912" y="40071"/>
                  <a:pt x="188369" y="39500"/>
                  <a:pt x="188711" y="38929"/>
                </a:cubicBezTo>
                <a:cubicBezTo>
                  <a:pt x="189054" y="38244"/>
                  <a:pt x="189282" y="37559"/>
                  <a:pt x="189396" y="36760"/>
                </a:cubicBezTo>
                <a:cubicBezTo>
                  <a:pt x="189511" y="35961"/>
                  <a:pt x="189511" y="35276"/>
                  <a:pt x="189396" y="34591"/>
                </a:cubicBezTo>
                <a:cubicBezTo>
                  <a:pt x="189282" y="33906"/>
                  <a:pt x="189054" y="33335"/>
                  <a:pt x="188711" y="32879"/>
                </a:cubicBezTo>
                <a:cubicBezTo>
                  <a:pt x="188255" y="32536"/>
                  <a:pt x="187798" y="32080"/>
                  <a:pt x="187341" y="31851"/>
                </a:cubicBezTo>
                <a:cubicBezTo>
                  <a:pt x="186771" y="31623"/>
                  <a:pt x="186200" y="31509"/>
                  <a:pt x="185515" y="31509"/>
                </a:cubicBezTo>
                <a:close/>
                <a:moveTo>
                  <a:pt x="147499" y="31509"/>
                </a:moveTo>
                <a:cubicBezTo>
                  <a:pt x="146699" y="31509"/>
                  <a:pt x="146014" y="31623"/>
                  <a:pt x="145330" y="31966"/>
                </a:cubicBezTo>
                <a:cubicBezTo>
                  <a:pt x="144645" y="32308"/>
                  <a:pt x="143960" y="32765"/>
                  <a:pt x="143503" y="33335"/>
                </a:cubicBezTo>
                <a:cubicBezTo>
                  <a:pt x="142932" y="33792"/>
                  <a:pt x="142475" y="34477"/>
                  <a:pt x="142247" y="35276"/>
                </a:cubicBezTo>
                <a:cubicBezTo>
                  <a:pt x="141905" y="35961"/>
                  <a:pt x="141676" y="36760"/>
                  <a:pt x="141676" y="37559"/>
                </a:cubicBezTo>
                <a:cubicBezTo>
                  <a:pt x="141562" y="38244"/>
                  <a:pt x="141676" y="38929"/>
                  <a:pt x="141905" y="39500"/>
                </a:cubicBezTo>
                <a:cubicBezTo>
                  <a:pt x="142019" y="40071"/>
                  <a:pt x="142361" y="40528"/>
                  <a:pt x="142704" y="40870"/>
                </a:cubicBezTo>
                <a:cubicBezTo>
                  <a:pt x="143046" y="41327"/>
                  <a:pt x="143503" y="41555"/>
                  <a:pt x="143960" y="41783"/>
                </a:cubicBezTo>
                <a:cubicBezTo>
                  <a:pt x="145101" y="42240"/>
                  <a:pt x="146471" y="42240"/>
                  <a:pt x="147727" y="41669"/>
                </a:cubicBezTo>
                <a:cubicBezTo>
                  <a:pt x="148298" y="41441"/>
                  <a:pt x="148869" y="41099"/>
                  <a:pt x="149439" y="40642"/>
                </a:cubicBezTo>
                <a:cubicBezTo>
                  <a:pt x="149896" y="40071"/>
                  <a:pt x="150353" y="39500"/>
                  <a:pt x="150695" y="38929"/>
                </a:cubicBezTo>
                <a:cubicBezTo>
                  <a:pt x="151038" y="38244"/>
                  <a:pt x="151266" y="37559"/>
                  <a:pt x="151380" y="36760"/>
                </a:cubicBezTo>
                <a:cubicBezTo>
                  <a:pt x="151608" y="35961"/>
                  <a:pt x="151608" y="35276"/>
                  <a:pt x="151380" y="34591"/>
                </a:cubicBezTo>
                <a:cubicBezTo>
                  <a:pt x="151266" y="33906"/>
                  <a:pt x="151038" y="33335"/>
                  <a:pt x="150695" y="32879"/>
                </a:cubicBezTo>
                <a:cubicBezTo>
                  <a:pt x="150353" y="32536"/>
                  <a:pt x="149896" y="32080"/>
                  <a:pt x="149325" y="31851"/>
                </a:cubicBezTo>
                <a:cubicBezTo>
                  <a:pt x="148754" y="31623"/>
                  <a:pt x="148184" y="31509"/>
                  <a:pt x="147499" y="31509"/>
                </a:cubicBezTo>
                <a:close/>
                <a:moveTo>
                  <a:pt x="211087" y="31966"/>
                </a:moveTo>
                <a:cubicBezTo>
                  <a:pt x="207891" y="31966"/>
                  <a:pt x="205608" y="34249"/>
                  <a:pt x="205608" y="37559"/>
                </a:cubicBezTo>
                <a:cubicBezTo>
                  <a:pt x="205608" y="40185"/>
                  <a:pt x="207206" y="41669"/>
                  <a:pt x="210060" y="41669"/>
                </a:cubicBezTo>
                <a:cubicBezTo>
                  <a:pt x="213142" y="41669"/>
                  <a:pt x="215426" y="39386"/>
                  <a:pt x="215426" y="36075"/>
                </a:cubicBezTo>
                <a:cubicBezTo>
                  <a:pt x="215426" y="33450"/>
                  <a:pt x="213827" y="31966"/>
                  <a:pt x="211087" y="31966"/>
                </a:cubicBezTo>
                <a:close/>
                <a:moveTo>
                  <a:pt x="122383" y="30253"/>
                </a:moveTo>
                <a:cubicBezTo>
                  <a:pt x="119643" y="30253"/>
                  <a:pt x="117816" y="31509"/>
                  <a:pt x="116903" y="33906"/>
                </a:cubicBezTo>
                <a:lnTo>
                  <a:pt x="117017" y="33906"/>
                </a:lnTo>
                <a:cubicBezTo>
                  <a:pt x="117131" y="33906"/>
                  <a:pt x="117131" y="33906"/>
                  <a:pt x="117245" y="33906"/>
                </a:cubicBezTo>
                <a:lnTo>
                  <a:pt x="117588" y="33906"/>
                </a:lnTo>
                <a:cubicBezTo>
                  <a:pt x="119415" y="33906"/>
                  <a:pt x="123981" y="33906"/>
                  <a:pt x="125808" y="33906"/>
                </a:cubicBezTo>
                <a:lnTo>
                  <a:pt x="126493" y="33906"/>
                </a:lnTo>
                <a:lnTo>
                  <a:pt x="126493" y="33906"/>
                </a:lnTo>
                <a:cubicBezTo>
                  <a:pt x="126378" y="31509"/>
                  <a:pt x="125008" y="30253"/>
                  <a:pt x="122383" y="30253"/>
                </a:cubicBezTo>
                <a:close/>
                <a:moveTo>
                  <a:pt x="93614" y="24088"/>
                </a:moveTo>
                <a:cubicBezTo>
                  <a:pt x="93500" y="24317"/>
                  <a:pt x="92815" y="27742"/>
                  <a:pt x="92358" y="29796"/>
                </a:cubicBezTo>
                <a:lnTo>
                  <a:pt x="92244" y="30367"/>
                </a:lnTo>
                <a:cubicBezTo>
                  <a:pt x="92130" y="30938"/>
                  <a:pt x="92130" y="31395"/>
                  <a:pt x="92130" y="31395"/>
                </a:cubicBezTo>
                <a:lnTo>
                  <a:pt x="92244" y="31395"/>
                </a:lnTo>
                <a:cubicBezTo>
                  <a:pt x="93043" y="31395"/>
                  <a:pt x="97609" y="31395"/>
                  <a:pt x="97609" y="31395"/>
                </a:cubicBezTo>
                <a:cubicBezTo>
                  <a:pt x="100692" y="31395"/>
                  <a:pt x="102518" y="29911"/>
                  <a:pt x="102518" y="27285"/>
                </a:cubicBezTo>
                <a:cubicBezTo>
                  <a:pt x="102518" y="25230"/>
                  <a:pt x="101148" y="24088"/>
                  <a:pt x="98751" y="24088"/>
                </a:cubicBezTo>
                <a:cubicBezTo>
                  <a:pt x="98751" y="24088"/>
                  <a:pt x="93842" y="24088"/>
                  <a:pt x="93614" y="24088"/>
                </a:cubicBezTo>
                <a:close/>
                <a:moveTo>
                  <a:pt x="169418" y="17239"/>
                </a:moveTo>
                <a:cubicBezTo>
                  <a:pt x="171587" y="17239"/>
                  <a:pt x="172843" y="18380"/>
                  <a:pt x="172729" y="20435"/>
                </a:cubicBezTo>
                <a:cubicBezTo>
                  <a:pt x="172729" y="22947"/>
                  <a:pt x="170902" y="24773"/>
                  <a:pt x="168505" y="24773"/>
                </a:cubicBezTo>
                <a:cubicBezTo>
                  <a:pt x="166336" y="24773"/>
                  <a:pt x="165080" y="23632"/>
                  <a:pt x="165080" y="21577"/>
                </a:cubicBezTo>
                <a:cubicBezTo>
                  <a:pt x="165080" y="19065"/>
                  <a:pt x="166906" y="17239"/>
                  <a:pt x="169418" y="172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135" title="Home-Previo al partido.png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6800" y="1213488"/>
            <a:ext cx="1534800" cy="3462000"/>
          </a:xfrm>
          <a:prstGeom prst="roundRect">
            <a:avLst>
              <a:gd fmla="val 10134" name="adj"/>
            </a:avLst>
          </a:prstGeom>
          <a:noFill/>
          <a:ln cap="flat" cmpd="sng" w="86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259029" rotWithShape="0" algn="bl" dir="5400000" dist="17269">
              <a:srgbClr val="CCCCCC">
                <a:alpha val="50000"/>
              </a:srgbClr>
            </a:outerShdw>
          </a:effectLst>
        </p:spPr>
      </p:pic>
      <p:pic>
        <p:nvPicPr>
          <p:cNvPr id="663" name="Google Shape;663;p135" title="Home-Gol.png"/>
          <p:cNvPicPr preferRelativeResize="0"/>
          <p:nvPr/>
        </p:nvPicPr>
        <p:blipFill rotWithShape="1">
          <a:blip r:embed="rId4">
            <a:alphaModFix/>
          </a:blip>
          <a:srcRect b="0" l="0" r="10" t="0"/>
          <a:stretch/>
        </p:blipFill>
        <p:spPr>
          <a:xfrm>
            <a:off x="3802050" y="1213500"/>
            <a:ext cx="1534800" cy="3462000"/>
          </a:xfrm>
          <a:prstGeom prst="roundRect">
            <a:avLst>
              <a:gd fmla="val 10134" name="adj"/>
            </a:avLst>
          </a:prstGeom>
          <a:noFill/>
          <a:ln cap="flat" cmpd="sng" w="63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90905" rotWithShape="0" algn="bl" dir="5400000" dist="12727">
              <a:srgbClr val="CCCCCC">
                <a:alpha val="50000"/>
              </a:srgbClr>
            </a:outerShdw>
          </a:effectLst>
        </p:spPr>
      </p:pic>
      <p:pic>
        <p:nvPicPr>
          <p:cNvPr id="664" name="Google Shape;664;p135" title="Home-Sin stock.png"/>
          <p:cNvPicPr preferRelativeResize="0"/>
          <p:nvPr/>
        </p:nvPicPr>
        <p:blipFill rotWithShape="1">
          <a:blip r:embed="rId5">
            <a:alphaModFix/>
          </a:blip>
          <a:srcRect b="0" l="0" r="10" t="0"/>
          <a:stretch/>
        </p:blipFill>
        <p:spPr>
          <a:xfrm>
            <a:off x="5579663" y="1213488"/>
            <a:ext cx="1534800" cy="3462000"/>
          </a:xfrm>
          <a:prstGeom prst="roundRect">
            <a:avLst>
              <a:gd fmla="val 10134" name="adj"/>
            </a:avLst>
          </a:prstGeom>
          <a:noFill/>
          <a:ln cap="flat" cmpd="sng" w="86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259029" rotWithShape="0" algn="bl" dir="5400000" dist="17269">
              <a:srgbClr val="CCCCCC">
                <a:alpha val="50000"/>
              </a:srgbClr>
            </a:outerShdw>
          </a:effectLst>
        </p:spPr>
      </p:pic>
      <p:sp>
        <p:nvSpPr>
          <p:cNvPr id="665" name="Google Shape;665;p135"/>
          <p:cNvSpPr txBox="1"/>
          <p:nvPr/>
        </p:nvSpPr>
        <p:spPr>
          <a:xfrm>
            <a:off x="5593875" y="4774200"/>
            <a:ext cx="153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800">
                <a:solidFill>
                  <a:srgbClr val="666666"/>
                </a:solidFill>
                <a:latin typeface="Outfit"/>
                <a:ea typeface="Outfit"/>
                <a:cs typeface="Outfit"/>
                <a:sym typeface="Outfit"/>
              </a:rPr>
              <a:t>Al agotarse, permanece hasta un nuevo gol o que finalice el partido</a:t>
            </a:r>
            <a:endParaRPr sz="800">
              <a:solidFill>
                <a:srgbClr val="666666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66" name="Google Shape;666;p135"/>
          <p:cNvSpPr/>
          <p:nvPr/>
        </p:nvSpPr>
        <p:spPr>
          <a:xfrm>
            <a:off x="412400" y="1087450"/>
            <a:ext cx="1203600" cy="2313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5400000" dist="19050">
              <a:srgbClr val="B7B7B7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PREVIO AL PARTIDO</a:t>
            </a:r>
            <a:endParaRPr b="1" sz="800">
              <a:solidFill>
                <a:srgbClr val="F8005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67" name="Google Shape;667;p135"/>
          <p:cNvSpPr/>
          <p:nvPr/>
        </p:nvSpPr>
        <p:spPr>
          <a:xfrm>
            <a:off x="3967650" y="1087450"/>
            <a:ext cx="1203600" cy="2313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5400000" dist="19050">
              <a:srgbClr val="B7B7B7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GOL</a:t>
            </a:r>
            <a:endParaRPr b="1" sz="800">
              <a:solidFill>
                <a:srgbClr val="F8005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68" name="Google Shape;668;p135"/>
          <p:cNvSpPr/>
          <p:nvPr/>
        </p:nvSpPr>
        <p:spPr>
          <a:xfrm>
            <a:off x="5745263" y="1087450"/>
            <a:ext cx="1203600" cy="2313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5400000" dist="19050">
              <a:srgbClr val="B7B7B7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SIN STOCK</a:t>
            </a:r>
            <a:endParaRPr b="1" sz="800">
              <a:solidFill>
                <a:srgbClr val="F8005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69" name="Google Shape;669;p135"/>
          <p:cNvSpPr txBox="1"/>
          <p:nvPr/>
        </p:nvSpPr>
        <p:spPr>
          <a:xfrm>
            <a:off x="256625" y="4774200"/>
            <a:ext cx="153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800">
                <a:solidFill>
                  <a:srgbClr val="666666"/>
                </a:solidFill>
                <a:latin typeface="Outfit"/>
                <a:ea typeface="Outfit"/>
                <a:cs typeface="Outfit"/>
                <a:sym typeface="Outfit"/>
              </a:rPr>
              <a:t>Componente en su versión reducida. Hero promocional </a:t>
            </a:r>
            <a:endParaRPr sz="800">
              <a:solidFill>
                <a:srgbClr val="666666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70" name="Google Shape;670;p135" title="Home-Sin gol.png"/>
          <p:cNvPicPr preferRelativeResize="0"/>
          <p:nvPr/>
        </p:nvPicPr>
        <p:blipFill rotWithShape="1">
          <a:blip r:embed="rId6">
            <a:alphaModFix/>
          </a:blip>
          <a:srcRect b="0" l="0" r="10" t="0"/>
          <a:stretch/>
        </p:blipFill>
        <p:spPr>
          <a:xfrm>
            <a:off x="2024425" y="1213488"/>
            <a:ext cx="1534800" cy="3462000"/>
          </a:xfrm>
          <a:prstGeom prst="roundRect">
            <a:avLst>
              <a:gd fmla="val 10134" name="adj"/>
            </a:avLst>
          </a:prstGeom>
          <a:noFill/>
          <a:ln cap="flat" cmpd="sng" w="86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259029" rotWithShape="0" algn="bl" dir="5400000" dist="17269">
              <a:srgbClr val="CCCCCC">
                <a:alpha val="50000"/>
              </a:srgbClr>
            </a:outerShdw>
          </a:effectLst>
        </p:spPr>
      </p:pic>
      <p:sp>
        <p:nvSpPr>
          <p:cNvPr id="671" name="Google Shape;671;p135"/>
          <p:cNvSpPr/>
          <p:nvPr/>
        </p:nvSpPr>
        <p:spPr>
          <a:xfrm>
            <a:off x="2190013" y="1087450"/>
            <a:ext cx="1203600" cy="2313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5400000" dist="19050">
              <a:srgbClr val="B7B7B7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PARTIDO SIN GOL</a:t>
            </a:r>
            <a:endParaRPr b="1" sz="800">
              <a:solidFill>
                <a:srgbClr val="F8005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72" name="Google Shape;672;p135"/>
          <p:cNvSpPr txBox="1"/>
          <p:nvPr/>
        </p:nvSpPr>
        <p:spPr>
          <a:xfrm>
            <a:off x="2024425" y="4774200"/>
            <a:ext cx="153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800">
                <a:solidFill>
                  <a:srgbClr val="666666"/>
                </a:solidFill>
                <a:latin typeface="Outfit"/>
                <a:ea typeface="Outfit"/>
                <a:cs typeface="Outfit"/>
                <a:sym typeface="Outfit"/>
              </a:rPr>
              <a:t>Componente full, sin beneficio adjudicado.</a:t>
            </a:r>
            <a:endParaRPr sz="800">
              <a:solidFill>
                <a:srgbClr val="666666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73" name="Google Shape;673;p135"/>
          <p:cNvSpPr txBox="1"/>
          <p:nvPr/>
        </p:nvSpPr>
        <p:spPr>
          <a:xfrm>
            <a:off x="3821150" y="4774200"/>
            <a:ext cx="153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800">
                <a:solidFill>
                  <a:srgbClr val="666666"/>
                </a:solidFill>
                <a:latin typeface="Outfit"/>
                <a:ea typeface="Outfit"/>
                <a:cs typeface="Outfit"/>
                <a:sym typeface="Outfit"/>
              </a:rPr>
              <a:t>Feedback gol + país + cupón disponible</a:t>
            </a:r>
            <a:endParaRPr sz="800">
              <a:solidFill>
                <a:srgbClr val="666666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674" name="Google Shape;674;p135" title="Home-Orden en curso.png"/>
          <p:cNvPicPr preferRelativeResize="0"/>
          <p:nvPr/>
        </p:nvPicPr>
        <p:blipFill rotWithShape="1">
          <a:blip r:embed="rId7">
            <a:alphaModFix/>
          </a:blip>
          <a:srcRect b="0" l="0" r="10" t="0"/>
          <a:stretch/>
        </p:blipFill>
        <p:spPr>
          <a:xfrm>
            <a:off x="7357300" y="1213488"/>
            <a:ext cx="1534800" cy="3462000"/>
          </a:xfrm>
          <a:prstGeom prst="roundRect">
            <a:avLst>
              <a:gd fmla="val 10134" name="adj"/>
            </a:avLst>
          </a:prstGeom>
          <a:noFill/>
          <a:ln cap="flat" cmpd="sng" w="86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259029" rotWithShape="0" algn="bl" dir="5400000" dist="17269">
              <a:srgbClr val="CCCCCC">
                <a:alpha val="50000"/>
              </a:srgbClr>
            </a:outerShdw>
          </a:effectLst>
        </p:spPr>
      </p:pic>
      <p:sp>
        <p:nvSpPr>
          <p:cNvPr id="675" name="Google Shape;675;p135"/>
          <p:cNvSpPr/>
          <p:nvPr/>
        </p:nvSpPr>
        <p:spPr>
          <a:xfrm>
            <a:off x="7440100" y="1115050"/>
            <a:ext cx="1369200" cy="1761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5400000" dist="19050">
              <a:srgbClr val="B7B7B7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rgbClr val="434343"/>
                </a:solidFill>
                <a:latin typeface="Outfit"/>
                <a:ea typeface="Outfit"/>
                <a:cs typeface="Outfit"/>
                <a:sym typeface="Outfit"/>
              </a:rPr>
              <a:t>ORDEN EN CURSO + APLICADO</a:t>
            </a:r>
            <a:endParaRPr b="1" sz="800">
              <a:solidFill>
                <a:srgbClr val="F8005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76" name="Google Shape;676;p135"/>
          <p:cNvSpPr txBox="1"/>
          <p:nvPr/>
        </p:nvSpPr>
        <p:spPr>
          <a:xfrm>
            <a:off x="7366600" y="4774200"/>
            <a:ext cx="1534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800">
                <a:solidFill>
                  <a:srgbClr val="666666"/>
                </a:solidFill>
                <a:latin typeface="Outfit"/>
                <a:ea typeface="Outfit"/>
                <a:cs typeface="Outfit"/>
                <a:sym typeface="Outfit"/>
              </a:rPr>
              <a:t>Se mantiene la prioridad de la order card</a:t>
            </a:r>
            <a:endParaRPr sz="800">
              <a:solidFill>
                <a:srgbClr val="666666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77" name="Google Shape;677;p135"/>
          <p:cNvSpPr/>
          <p:nvPr/>
        </p:nvSpPr>
        <p:spPr>
          <a:xfrm>
            <a:off x="-2550" y="0"/>
            <a:ext cx="9144000" cy="497400"/>
          </a:xfrm>
          <a:prstGeom prst="rect">
            <a:avLst/>
          </a:prstGeom>
          <a:solidFill>
            <a:srgbClr val="FE0061"/>
          </a:solidFill>
          <a:ln cap="flat" cmpd="sng" w="12700">
            <a:solidFill>
              <a:srgbClr val="FE00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135"/>
          <p:cNvSpPr/>
          <p:nvPr/>
        </p:nvSpPr>
        <p:spPr>
          <a:xfrm>
            <a:off x="67127" y="127940"/>
            <a:ext cx="1070994" cy="241510"/>
          </a:xfrm>
          <a:custGeom>
            <a:rect b="b" l="l" r="r" t="t"/>
            <a:pathLst>
              <a:path extrusionOk="0" h="64274" w="285408">
                <a:moveTo>
                  <a:pt x="40300" y="0"/>
                </a:moveTo>
                <a:lnTo>
                  <a:pt x="43724" y="0"/>
                </a:lnTo>
                <a:lnTo>
                  <a:pt x="44524" y="0"/>
                </a:lnTo>
                <a:cubicBezTo>
                  <a:pt x="57652" y="0"/>
                  <a:pt x="68269" y="10617"/>
                  <a:pt x="68269" y="23632"/>
                </a:cubicBezTo>
                <a:cubicBezTo>
                  <a:pt x="68269" y="36646"/>
                  <a:pt x="57652" y="47263"/>
                  <a:pt x="44524" y="47263"/>
                </a:cubicBezTo>
                <a:lnTo>
                  <a:pt x="22376" y="47263"/>
                </a:lnTo>
                <a:lnTo>
                  <a:pt x="19179" y="59022"/>
                </a:lnTo>
                <a:cubicBezTo>
                  <a:pt x="18723" y="60849"/>
                  <a:pt x="16668" y="64274"/>
                  <a:pt x="12558" y="64274"/>
                </a:cubicBezTo>
                <a:lnTo>
                  <a:pt x="1598" y="64274"/>
                </a:lnTo>
                <a:cubicBezTo>
                  <a:pt x="1256" y="64274"/>
                  <a:pt x="913" y="64045"/>
                  <a:pt x="685" y="63817"/>
                </a:cubicBezTo>
                <a:cubicBezTo>
                  <a:pt x="457" y="63474"/>
                  <a:pt x="457" y="63132"/>
                  <a:pt x="457" y="62789"/>
                </a:cubicBezTo>
                <a:lnTo>
                  <a:pt x="8676" y="30481"/>
                </a:lnTo>
                <a:cubicBezTo>
                  <a:pt x="8905" y="30025"/>
                  <a:pt x="9247" y="29682"/>
                  <a:pt x="9818" y="29682"/>
                </a:cubicBezTo>
                <a:lnTo>
                  <a:pt x="44524" y="29682"/>
                </a:lnTo>
                <a:cubicBezTo>
                  <a:pt x="47834" y="29682"/>
                  <a:pt x="50460" y="27057"/>
                  <a:pt x="50460" y="23860"/>
                </a:cubicBezTo>
                <a:cubicBezTo>
                  <a:pt x="50460" y="20549"/>
                  <a:pt x="47834" y="17924"/>
                  <a:pt x="44524" y="17924"/>
                </a:cubicBezTo>
                <a:lnTo>
                  <a:pt x="13585" y="17809"/>
                </a:lnTo>
                <a:cubicBezTo>
                  <a:pt x="4795" y="17809"/>
                  <a:pt x="0" y="14156"/>
                  <a:pt x="0" y="7306"/>
                </a:cubicBezTo>
                <a:lnTo>
                  <a:pt x="0" y="1142"/>
                </a:lnTo>
                <a:cubicBezTo>
                  <a:pt x="0" y="457"/>
                  <a:pt x="457" y="0"/>
                  <a:pt x="1142" y="0"/>
                </a:cubicBezTo>
                <a:close/>
                <a:moveTo>
                  <a:pt x="273535" y="26486"/>
                </a:moveTo>
                <a:lnTo>
                  <a:pt x="273991" y="26486"/>
                </a:lnTo>
                <a:cubicBezTo>
                  <a:pt x="275818" y="26600"/>
                  <a:pt x="277759" y="27513"/>
                  <a:pt x="278900" y="28883"/>
                </a:cubicBezTo>
                <a:lnTo>
                  <a:pt x="278900" y="28883"/>
                </a:lnTo>
                <a:cubicBezTo>
                  <a:pt x="279014" y="28198"/>
                  <a:pt x="279243" y="27171"/>
                  <a:pt x="279243" y="27171"/>
                </a:cubicBezTo>
                <a:cubicBezTo>
                  <a:pt x="279243" y="26942"/>
                  <a:pt x="279471" y="26828"/>
                  <a:pt x="279699" y="26828"/>
                </a:cubicBezTo>
                <a:lnTo>
                  <a:pt x="284951" y="26828"/>
                </a:lnTo>
                <a:cubicBezTo>
                  <a:pt x="285065" y="26828"/>
                  <a:pt x="285179" y="26828"/>
                  <a:pt x="285293" y="26942"/>
                </a:cubicBezTo>
                <a:cubicBezTo>
                  <a:pt x="285408" y="27057"/>
                  <a:pt x="285408" y="27171"/>
                  <a:pt x="285408" y="27399"/>
                </a:cubicBezTo>
                <a:lnTo>
                  <a:pt x="281412" y="47492"/>
                </a:lnTo>
                <a:cubicBezTo>
                  <a:pt x="281298" y="47720"/>
                  <a:pt x="281183" y="47948"/>
                  <a:pt x="280955" y="47948"/>
                </a:cubicBezTo>
                <a:lnTo>
                  <a:pt x="275704" y="47948"/>
                </a:lnTo>
                <a:cubicBezTo>
                  <a:pt x="275475" y="47948"/>
                  <a:pt x="275361" y="47834"/>
                  <a:pt x="275361" y="47720"/>
                </a:cubicBezTo>
                <a:cubicBezTo>
                  <a:pt x="275247" y="47606"/>
                  <a:pt x="275133" y="47492"/>
                  <a:pt x="275247" y="47377"/>
                </a:cubicBezTo>
                <a:cubicBezTo>
                  <a:pt x="275247" y="46921"/>
                  <a:pt x="275475" y="46236"/>
                  <a:pt x="275590" y="45665"/>
                </a:cubicBezTo>
                <a:cubicBezTo>
                  <a:pt x="273535" y="47492"/>
                  <a:pt x="271251" y="48177"/>
                  <a:pt x="268626" y="48062"/>
                </a:cubicBezTo>
                <a:cubicBezTo>
                  <a:pt x="263831" y="47834"/>
                  <a:pt x="260634" y="44638"/>
                  <a:pt x="260634" y="39843"/>
                </a:cubicBezTo>
                <a:cubicBezTo>
                  <a:pt x="260520" y="34249"/>
                  <a:pt x="263945" y="29226"/>
                  <a:pt x="269196" y="27285"/>
                </a:cubicBezTo>
                <a:cubicBezTo>
                  <a:pt x="270680" y="26600"/>
                  <a:pt x="272393" y="26372"/>
                  <a:pt x="273991" y="26486"/>
                </a:cubicBezTo>
                <a:close/>
                <a:moveTo>
                  <a:pt x="268626" y="18608"/>
                </a:moveTo>
                <a:cubicBezTo>
                  <a:pt x="268854" y="18608"/>
                  <a:pt x="269082" y="18723"/>
                  <a:pt x="269082" y="18837"/>
                </a:cubicBezTo>
                <a:cubicBezTo>
                  <a:pt x="269196" y="19065"/>
                  <a:pt x="269196" y="19293"/>
                  <a:pt x="269082" y="19408"/>
                </a:cubicBezTo>
                <a:lnTo>
                  <a:pt x="255154" y="37331"/>
                </a:lnTo>
                <a:lnTo>
                  <a:pt x="253328" y="46921"/>
                </a:lnTo>
                <a:cubicBezTo>
                  <a:pt x="253214" y="47606"/>
                  <a:pt x="252529" y="48062"/>
                  <a:pt x="251844" y="48062"/>
                </a:cubicBezTo>
                <a:lnTo>
                  <a:pt x="246478" y="48062"/>
                </a:lnTo>
                <a:cubicBezTo>
                  <a:pt x="246364" y="48062"/>
                  <a:pt x="246135" y="48062"/>
                  <a:pt x="246021" y="47948"/>
                </a:cubicBezTo>
                <a:cubicBezTo>
                  <a:pt x="246021" y="47834"/>
                  <a:pt x="245907" y="47606"/>
                  <a:pt x="245907" y="47492"/>
                </a:cubicBezTo>
                <a:lnTo>
                  <a:pt x="248076" y="37103"/>
                </a:lnTo>
                <a:lnTo>
                  <a:pt x="240998" y="19293"/>
                </a:lnTo>
                <a:cubicBezTo>
                  <a:pt x="240998" y="19179"/>
                  <a:pt x="240998" y="18951"/>
                  <a:pt x="241112" y="18837"/>
                </a:cubicBezTo>
                <a:cubicBezTo>
                  <a:pt x="241226" y="18723"/>
                  <a:pt x="241341" y="18608"/>
                  <a:pt x="241455" y="18608"/>
                </a:cubicBezTo>
                <a:lnTo>
                  <a:pt x="248190" y="18608"/>
                </a:lnTo>
                <a:cubicBezTo>
                  <a:pt x="248419" y="18608"/>
                  <a:pt x="248647" y="18723"/>
                  <a:pt x="248647" y="18951"/>
                </a:cubicBezTo>
                <a:cubicBezTo>
                  <a:pt x="248647" y="18951"/>
                  <a:pt x="252414" y="29568"/>
                  <a:pt x="252529" y="30481"/>
                </a:cubicBezTo>
                <a:cubicBezTo>
                  <a:pt x="253099" y="29568"/>
                  <a:pt x="260634" y="18837"/>
                  <a:pt x="260634" y="18837"/>
                </a:cubicBezTo>
                <a:cubicBezTo>
                  <a:pt x="260748" y="18723"/>
                  <a:pt x="260862" y="18608"/>
                  <a:pt x="261091" y="18608"/>
                </a:cubicBezTo>
                <a:close/>
                <a:moveTo>
                  <a:pt x="211430" y="25572"/>
                </a:moveTo>
                <a:cubicBezTo>
                  <a:pt x="218051" y="25572"/>
                  <a:pt x="222275" y="29568"/>
                  <a:pt x="222275" y="35619"/>
                </a:cubicBezTo>
                <a:cubicBezTo>
                  <a:pt x="222275" y="42811"/>
                  <a:pt x="216910" y="48062"/>
                  <a:pt x="209603" y="48062"/>
                </a:cubicBezTo>
                <a:cubicBezTo>
                  <a:pt x="203096" y="48062"/>
                  <a:pt x="198872" y="44067"/>
                  <a:pt x="198872" y="37902"/>
                </a:cubicBezTo>
                <a:cubicBezTo>
                  <a:pt x="198872" y="30824"/>
                  <a:pt x="204123" y="25572"/>
                  <a:pt x="211430" y="25572"/>
                </a:cubicBezTo>
                <a:close/>
                <a:moveTo>
                  <a:pt x="199329" y="18038"/>
                </a:moveTo>
                <a:cubicBezTo>
                  <a:pt x="199443" y="18038"/>
                  <a:pt x="199557" y="18152"/>
                  <a:pt x="199671" y="18266"/>
                </a:cubicBezTo>
                <a:cubicBezTo>
                  <a:pt x="199785" y="18380"/>
                  <a:pt x="199785" y="18494"/>
                  <a:pt x="199785" y="18608"/>
                </a:cubicBezTo>
                <a:lnTo>
                  <a:pt x="194077" y="47035"/>
                </a:lnTo>
                <a:cubicBezTo>
                  <a:pt x="193963" y="47263"/>
                  <a:pt x="193849" y="47377"/>
                  <a:pt x="193620" y="47377"/>
                </a:cubicBezTo>
                <a:lnTo>
                  <a:pt x="188141" y="47377"/>
                </a:lnTo>
                <a:cubicBezTo>
                  <a:pt x="188026" y="47377"/>
                  <a:pt x="187912" y="47263"/>
                  <a:pt x="187798" y="47263"/>
                </a:cubicBezTo>
                <a:cubicBezTo>
                  <a:pt x="187684" y="47149"/>
                  <a:pt x="187684" y="46921"/>
                  <a:pt x="187684" y="46807"/>
                </a:cubicBezTo>
                <a:cubicBezTo>
                  <a:pt x="187798" y="46236"/>
                  <a:pt x="187912" y="45665"/>
                  <a:pt x="188026" y="45094"/>
                </a:cubicBezTo>
                <a:cubicBezTo>
                  <a:pt x="186428" y="47035"/>
                  <a:pt x="184145" y="48062"/>
                  <a:pt x="181519" y="48062"/>
                </a:cubicBezTo>
                <a:cubicBezTo>
                  <a:pt x="176154" y="48062"/>
                  <a:pt x="172614" y="44067"/>
                  <a:pt x="172614" y="38130"/>
                </a:cubicBezTo>
                <a:cubicBezTo>
                  <a:pt x="172614" y="30824"/>
                  <a:pt x="177409" y="25572"/>
                  <a:pt x="183917" y="25572"/>
                </a:cubicBezTo>
                <a:cubicBezTo>
                  <a:pt x="187227" y="25572"/>
                  <a:pt x="189853" y="27057"/>
                  <a:pt x="191223" y="29454"/>
                </a:cubicBezTo>
                <a:cubicBezTo>
                  <a:pt x="191337" y="28655"/>
                  <a:pt x="193392" y="18380"/>
                  <a:pt x="193392" y="18380"/>
                </a:cubicBezTo>
                <a:cubicBezTo>
                  <a:pt x="193506" y="18266"/>
                  <a:pt x="193620" y="18038"/>
                  <a:pt x="193849" y="18038"/>
                </a:cubicBezTo>
                <a:close/>
                <a:moveTo>
                  <a:pt x="161426" y="18038"/>
                </a:moveTo>
                <a:cubicBezTo>
                  <a:pt x="161541" y="18038"/>
                  <a:pt x="161655" y="18152"/>
                  <a:pt x="161769" y="18266"/>
                </a:cubicBezTo>
                <a:cubicBezTo>
                  <a:pt x="161883" y="18380"/>
                  <a:pt x="161883" y="18494"/>
                  <a:pt x="161883" y="18608"/>
                </a:cubicBezTo>
                <a:lnTo>
                  <a:pt x="156175" y="47035"/>
                </a:lnTo>
                <a:cubicBezTo>
                  <a:pt x="156175" y="47263"/>
                  <a:pt x="155947" y="47377"/>
                  <a:pt x="155718" y="47377"/>
                </a:cubicBezTo>
                <a:lnTo>
                  <a:pt x="150353" y="47377"/>
                </a:lnTo>
                <a:cubicBezTo>
                  <a:pt x="150124" y="47377"/>
                  <a:pt x="150010" y="47263"/>
                  <a:pt x="149896" y="47263"/>
                </a:cubicBezTo>
                <a:cubicBezTo>
                  <a:pt x="149896" y="47149"/>
                  <a:pt x="149782" y="46921"/>
                  <a:pt x="149896" y="46807"/>
                </a:cubicBezTo>
                <a:cubicBezTo>
                  <a:pt x="150010" y="46236"/>
                  <a:pt x="150124" y="45665"/>
                  <a:pt x="150239" y="45094"/>
                </a:cubicBezTo>
                <a:cubicBezTo>
                  <a:pt x="148526" y="47035"/>
                  <a:pt x="146243" y="48062"/>
                  <a:pt x="143617" y="48062"/>
                </a:cubicBezTo>
                <a:cubicBezTo>
                  <a:pt x="138366" y="48062"/>
                  <a:pt x="134712" y="44067"/>
                  <a:pt x="134712" y="38130"/>
                </a:cubicBezTo>
                <a:cubicBezTo>
                  <a:pt x="134712" y="30824"/>
                  <a:pt x="139507" y="25572"/>
                  <a:pt x="146014" y="25572"/>
                </a:cubicBezTo>
                <a:cubicBezTo>
                  <a:pt x="149325" y="25572"/>
                  <a:pt x="151951" y="27057"/>
                  <a:pt x="153321" y="29454"/>
                </a:cubicBezTo>
                <a:cubicBezTo>
                  <a:pt x="153321" y="29340"/>
                  <a:pt x="153435" y="28883"/>
                  <a:pt x="153549" y="28312"/>
                </a:cubicBezTo>
                <a:lnTo>
                  <a:pt x="153663" y="27856"/>
                </a:lnTo>
                <a:cubicBezTo>
                  <a:pt x="154234" y="24773"/>
                  <a:pt x="155604" y="18380"/>
                  <a:pt x="155604" y="18380"/>
                </a:cubicBezTo>
                <a:cubicBezTo>
                  <a:pt x="155604" y="18266"/>
                  <a:pt x="155833" y="18038"/>
                  <a:pt x="156061" y="18038"/>
                </a:cubicBezTo>
                <a:close/>
                <a:moveTo>
                  <a:pt x="122497" y="25572"/>
                </a:moveTo>
                <a:cubicBezTo>
                  <a:pt x="128548" y="25572"/>
                  <a:pt x="132315" y="28883"/>
                  <a:pt x="132315" y="34249"/>
                </a:cubicBezTo>
                <a:cubicBezTo>
                  <a:pt x="132315" y="35505"/>
                  <a:pt x="132087" y="36532"/>
                  <a:pt x="131744" y="38130"/>
                </a:cubicBezTo>
                <a:cubicBezTo>
                  <a:pt x="131744" y="38359"/>
                  <a:pt x="131516" y="38473"/>
                  <a:pt x="131287" y="38473"/>
                </a:cubicBezTo>
                <a:lnTo>
                  <a:pt x="116218" y="38587"/>
                </a:lnTo>
                <a:cubicBezTo>
                  <a:pt x="116218" y="40984"/>
                  <a:pt x="118045" y="42354"/>
                  <a:pt x="121127" y="42354"/>
                </a:cubicBezTo>
                <a:cubicBezTo>
                  <a:pt x="122611" y="42354"/>
                  <a:pt x="123981" y="42012"/>
                  <a:pt x="125465" y="41213"/>
                </a:cubicBezTo>
                <a:cubicBezTo>
                  <a:pt x="125579" y="41213"/>
                  <a:pt x="125808" y="41213"/>
                  <a:pt x="125922" y="41327"/>
                </a:cubicBezTo>
                <a:lnTo>
                  <a:pt x="129233" y="44752"/>
                </a:lnTo>
                <a:cubicBezTo>
                  <a:pt x="129461" y="44980"/>
                  <a:pt x="129461" y="45323"/>
                  <a:pt x="129233" y="45437"/>
                </a:cubicBezTo>
                <a:cubicBezTo>
                  <a:pt x="126607" y="47263"/>
                  <a:pt x="123981" y="48062"/>
                  <a:pt x="121013" y="48062"/>
                </a:cubicBezTo>
                <a:cubicBezTo>
                  <a:pt x="114277" y="48062"/>
                  <a:pt x="110053" y="44181"/>
                  <a:pt x="110053" y="38016"/>
                </a:cubicBezTo>
                <a:cubicBezTo>
                  <a:pt x="110053" y="30824"/>
                  <a:pt x="115305" y="25572"/>
                  <a:pt x="122497" y="25572"/>
                </a:cubicBezTo>
                <a:close/>
                <a:moveTo>
                  <a:pt x="231637" y="25572"/>
                </a:moveTo>
                <a:cubicBezTo>
                  <a:pt x="234262" y="25344"/>
                  <a:pt x="237231" y="25915"/>
                  <a:pt x="239971" y="27171"/>
                </a:cubicBezTo>
                <a:cubicBezTo>
                  <a:pt x="240199" y="27285"/>
                  <a:pt x="240313" y="27627"/>
                  <a:pt x="240199" y="27856"/>
                </a:cubicBezTo>
                <a:lnTo>
                  <a:pt x="238372" y="31966"/>
                </a:lnTo>
                <a:cubicBezTo>
                  <a:pt x="238372" y="32080"/>
                  <a:pt x="238258" y="32194"/>
                  <a:pt x="238144" y="32308"/>
                </a:cubicBezTo>
                <a:cubicBezTo>
                  <a:pt x="238030" y="32308"/>
                  <a:pt x="237802" y="32308"/>
                  <a:pt x="237687" y="32194"/>
                </a:cubicBezTo>
                <a:cubicBezTo>
                  <a:pt x="235861" y="31395"/>
                  <a:pt x="233920" y="30938"/>
                  <a:pt x="232436" y="31052"/>
                </a:cubicBezTo>
                <a:cubicBezTo>
                  <a:pt x="230952" y="31166"/>
                  <a:pt x="231066" y="31851"/>
                  <a:pt x="231066" y="32080"/>
                </a:cubicBezTo>
                <a:cubicBezTo>
                  <a:pt x="231066" y="32422"/>
                  <a:pt x="231180" y="32650"/>
                  <a:pt x="232664" y="33564"/>
                </a:cubicBezTo>
                <a:lnTo>
                  <a:pt x="235404" y="34820"/>
                </a:lnTo>
                <a:cubicBezTo>
                  <a:pt x="238144" y="36304"/>
                  <a:pt x="239400" y="37902"/>
                  <a:pt x="239628" y="40528"/>
                </a:cubicBezTo>
                <a:cubicBezTo>
                  <a:pt x="240085" y="44752"/>
                  <a:pt x="237345" y="47492"/>
                  <a:pt x="232093" y="47948"/>
                </a:cubicBezTo>
                <a:cubicBezTo>
                  <a:pt x="228669" y="48291"/>
                  <a:pt x="225358" y="47377"/>
                  <a:pt x="222390" y="45437"/>
                </a:cubicBezTo>
                <a:cubicBezTo>
                  <a:pt x="222275" y="45208"/>
                  <a:pt x="222161" y="44980"/>
                  <a:pt x="222275" y="44752"/>
                </a:cubicBezTo>
                <a:lnTo>
                  <a:pt x="224673" y="40642"/>
                </a:lnTo>
                <a:cubicBezTo>
                  <a:pt x="224673" y="40528"/>
                  <a:pt x="224787" y="40414"/>
                  <a:pt x="224901" y="40414"/>
                </a:cubicBezTo>
                <a:cubicBezTo>
                  <a:pt x="225015" y="40414"/>
                  <a:pt x="225244" y="40414"/>
                  <a:pt x="225358" y="40414"/>
                </a:cubicBezTo>
                <a:cubicBezTo>
                  <a:pt x="227641" y="41898"/>
                  <a:pt x="229924" y="42583"/>
                  <a:pt x="231751" y="42468"/>
                </a:cubicBezTo>
                <a:cubicBezTo>
                  <a:pt x="232322" y="42354"/>
                  <a:pt x="233349" y="42240"/>
                  <a:pt x="233235" y="41327"/>
                </a:cubicBezTo>
                <a:cubicBezTo>
                  <a:pt x="233235" y="40984"/>
                  <a:pt x="233121" y="40642"/>
                  <a:pt x="231979" y="39957"/>
                </a:cubicBezTo>
                <a:lnTo>
                  <a:pt x="229011" y="38473"/>
                </a:lnTo>
                <a:cubicBezTo>
                  <a:pt x="226385" y="37103"/>
                  <a:pt x="224901" y="35162"/>
                  <a:pt x="224787" y="32765"/>
                </a:cubicBezTo>
                <a:cubicBezTo>
                  <a:pt x="224330" y="28769"/>
                  <a:pt x="227070" y="26029"/>
                  <a:pt x="231637" y="25572"/>
                </a:cubicBezTo>
                <a:close/>
                <a:moveTo>
                  <a:pt x="170217" y="27856"/>
                </a:moveTo>
                <a:cubicBezTo>
                  <a:pt x="170331" y="27856"/>
                  <a:pt x="170560" y="27970"/>
                  <a:pt x="170674" y="28084"/>
                </a:cubicBezTo>
                <a:cubicBezTo>
                  <a:pt x="170674" y="28084"/>
                  <a:pt x="170674" y="28198"/>
                  <a:pt x="170674" y="28312"/>
                </a:cubicBezTo>
                <a:lnTo>
                  <a:pt x="170674" y="28426"/>
                </a:lnTo>
                <a:lnTo>
                  <a:pt x="166906" y="47035"/>
                </a:lnTo>
                <a:cubicBezTo>
                  <a:pt x="166906" y="47149"/>
                  <a:pt x="166792" y="47377"/>
                  <a:pt x="166564" y="47377"/>
                </a:cubicBezTo>
                <a:lnTo>
                  <a:pt x="166450" y="47377"/>
                </a:lnTo>
                <a:lnTo>
                  <a:pt x="160856" y="47377"/>
                </a:lnTo>
                <a:cubicBezTo>
                  <a:pt x="160742" y="47377"/>
                  <a:pt x="160627" y="47263"/>
                  <a:pt x="160513" y="47263"/>
                </a:cubicBezTo>
                <a:cubicBezTo>
                  <a:pt x="160399" y="47149"/>
                  <a:pt x="160399" y="47035"/>
                  <a:pt x="160399" y="46921"/>
                </a:cubicBezTo>
                <a:lnTo>
                  <a:pt x="160399" y="46807"/>
                </a:lnTo>
                <a:lnTo>
                  <a:pt x="164166" y="28198"/>
                </a:lnTo>
                <a:cubicBezTo>
                  <a:pt x="164166" y="28084"/>
                  <a:pt x="164395" y="27970"/>
                  <a:pt x="164623" y="27856"/>
                </a:cubicBezTo>
                <a:lnTo>
                  <a:pt x="164623" y="27856"/>
                </a:lnTo>
                <a:close/>
                <a:moveTo>
                  <a:pt x="99208" y="18038"/>
                </a:moveTo>
                <a:cubicBezTo>
                  <a:pt x="105715" y="18038"/>
                  <a:pt x="109596" y="21463"/>
                  <a:pt x="109596" y="27057"/>
                </a:cubicBezTo>
                <a:cubicBezTo>
                  <a:pt x="109596" y="33450"/>
                  <a:pt x="104916" y="37445"/>
                  <a:pt x="97381" y="37445"/>
                </a:cubicBezTo>
                <a:cubicBezTo>
                  <a:pt x="97381" y="37445"/>
                  <a:pt x="91102" y="37445"/>
                  <a:pt x="90874" y="37445"/>
                </a:cubicBezTo>
                <a:cubicBezTo>
                  <a:pt x="90874" y="37559"/>
                  <a:pt x="89846" y="43153"/>
                  <a:pt x="89275" y="45665"/>
                </a:cubicBezTo>
                <a:cubicBezTo>
                  <a:pt x="88933" y="47263"/>
                  <a:pt x="87335" y="47149"/>
                  <a:pt x="87335" y="47149"/>
                </a:cubicBezTo>
                <a:lnTo>
                  <a:pt x="84595" y="47263"/>
                </a:lnTo>
                <a:lnTo>
                  <a:pt x="82426" y="47263"/>
                </a:lnTo>
                <a:cubicBezTo>
                  <a:pt x="82197" y="47263"/>
                  <a:pt x="82083" y="47149"/>
                  <a:pt x="81969" y="47035"/>
                </a:cubicBezTo>
                <a:cubicBezTo>
                  <a:pt x="81855" y="46921"/>
                  <a:pt x="81855" y="46807"/>
                  <a:pt x="81855" y="46578"/>
                </a:cubicBezTo>
                <a:lnTo>
                  <a:pt x="87563" y="18494"/>
                </a:lnTo>
                <a:cubicBezTo>
                  <a:pt x="87563" y="18266"/>
                  <a:pt x="87791" y="18038"/>
                  <a:pt x="88020" y="18038"/>
                </a:cubicBezTo>
                <a:close/>
                <a:moveTo>
                  <a:pt x="273420" y="32308"/>
                </a:moveTo>
                <a:cubicBezTo>
                  <a:pt x="272621" y="32308"/>
                  <a:pt x="271936" y="32422"/>
                  <a:pt x="271365" y="32765"/>
                </a:cubicBezTo>
                <a:cubicBezTo>
                  <a:pt x="270680" y="33107"/>
                  <a:pt x="270110" y="33450"/>
                  <a:pt x="269539" y="34020"/>
                </a:cubicBezTo>
                <a:cubicBezTo>
                  <a:pt x="269082" y="34591"/>
                  <a:pt x="268626" y="35162"/>
                  <a:pt x="268397" y="35847"/>
                </a:cubicBezTo>
                <a:cubicBezTo>
                  <a:pt x="268055" y="36532"/>
                  <a:pt x="267826" y="37331"/>
                  <a:pt x="267826" y="38130"/>
                </a:cubicBezTo>
                <a:cubicBezTo>
                  <a:pt x="267826" y="38815"/>
                  <a:pt x="267826" y="39386"/>
                  <a:pt x="268055" y="39957"/>
                </a:cubicBezTo>
                <a:cubicBezTo>
                  <a:pt x="268169" y="40414"/>
                  <a:pt x="268511" y="40870"/>
                  <a:pt x="268854" y="41213"/>
                </a:cubicBezTo>
                <a:cubicBezTo>
                  <a:pt x="269196" y="41669"/>
                  <a:pt x="269539" y="41898"/>
                  <a:pt x="269996" y="42126"/>
                </a:cubicBezTo>
                <a:cubicBezTo>
                  <a:pt x="271023" y="42583"/>
                  <a:pt x="272507" y="42468"/>
                  <a:pt x="273649" y="42012"/>
                </a:cubicBezTo>
                <a:cubicBezTo>
                  <a:pt x="274220" y="41783"/>
                  <a:pt x="274790" y="41441"/>
                  <a:pt x="275247" y="40984"/>
                </a:cubicBezTo>
                <a:cubicBezTo>
                  <a:pt x="275704" y="40528"/>
                  <a:pt x="276160" y="39957"/>
                  <a:pt x="276503" y="39386"/>
                </a:cubicBezTo>
                <a:cubicBezTo>
                  <a:pt x="276845" y="38815"/>
                  <a:pt x="277074" y="38130"/>
                  <a:pt x="277188" y="37331"/>
                </a:cubicBezTo>
                <a:cubicBezTo>
                  <a:pt x="277302" y="36532"/>
                  <a:pt x="277302" y="35847"/>
                  <a:pt x="277188" y="35276"/>
                </a:cubicBezTo>
                <a:cubicBezTo>
                  <a:pt x="277074" y="34591"/>
                  <a:pt x="276845" y="34135"/>
                  <a:pt x="276503" y="33678"/>
                </a:cubicBezTo>
                <a:cubicBezTo>
                  <a:pt x="276160" y="33221"/>
                  <a:pt x="275704" y="32879"/>
                  <a:pt x="275133" y="32650"/>
                </a:cubicBezTo>
                <a:cubicBezTo>
                  <a:pt x="274676" y="32422"/>
                  <a:pt x="274105" y="32308"/>
                  <a:pt x="273420" y="32308"/>
                </a:cubicBezTo>
                <a:close/>
                <a:moveTo>
                  <a:pt x="185515" y="31509"/>
                </a:moveTo>
                <a:cubicBezTo>
                  <a:pt x="184716" y="31509"/>
                  <a:pt x="183917" y="31623"/>
                  <a:pt x="183232" y="31966"/>
                </a:cubicBezTo>
                <a:cubicBezTo>
                  <a:pt x="182547" y="32308"/>
                  <a:pt x="181976" y="32765"/>
                  <a:pt x="181405" y="33335"/>
                </a:cubicBezTo>
                <a:cubicBezTo>
                  <a:pt x="180948" y="33792"/>
                  <a:pt x="180492" y="34477"/>
                  <a:pt x="180149" y="35276"/>
                </a:cubicBezTo>
                <a:cubicBezTo>
                  <a:pt x="179807" y="35961"/>
                  <a:pt x="179693" y="36760"/>
                  <a:pt x="179578" y="37559"/>
                </a:cubicBezTo>
                <a:cubicBezTo>
                  <a:pt x="179578" y="38244"/>
                  <a:pt x="179693" y="38929"/>
                  <a:pt x="179807" y="39500"/>
                </a:cubicBezTo>
                <a:cubicBezTo>
                  <a:pt x="180035" y="40071"/>
                  <a:pt x="180263" y="40528"/>
                  <a:pt x="180606" y="40870"/>
                </a:cubicBezTo>
                <a:cubicBezTo>
                  <a:pt x="180948" y="41327"/>
                  <a:pt x="181405" y="41555"/>
                  <a:pt x="181976" y="41783"/>
                </a:cubicBezTo>
                <a:cubicBezTo>
                  <a:pt x="183003" y="42240"/>
                  <a:pt x="184487" y="42240"/>
                  <a:pt x="185629" y="41669"/>
                </a:cubicBezTo>
                <a:cubicBezTo>
                  <a:pt x="186314" y="41441"/>
                  <a:pt x="186885" y="41099"/>
                  <a:pt x="187341" y="40642"/>
                </a:cubicBezTo>
                <a:cubicBezTo>
                  <a:pt x="187912" y="40071"/>
                  <a:pt x="188369" y="39500"/>
                  <a:pt x="188711" y="38929"/>
                </a:cubicBezTo>
                <a:cubicBezTo>
                  <a:pt x="189054" y="38244"/>
                  <a:pt x="189282" y="37559"/>
                  <a:pt x="189396" y="36760"/>
                </a:cubicBezTo>
                <a:cubicBezTo>
                  <a:pt x="189511" y="35961"/>
                  <a:pt x="189511" y="35276"/>
                  <a:pt x="189396" y="34591"/>
                </a:cubicBezTo>
                <a:cubicBezTo>
                  <a:pt x="189282" y="33906"/>
                  <a:pt x="189054" y="33335"/>
                  <a:pt x="188711" y="32879"/>
                </a:cubicBezTo>
                <a:cubicBezTo>
                  <a:pt x="188255" y="32536"/>
                  <a:pt x="187798" y="32080"/>
                  <a:pt x="187341" y="31851"/>
                </a:cubicBezTo>
                <a:cubicBezTo>
                  <a:pt x="186771" y="31623"/>
                  <a:pt x="186200" y="31509"/>
                  <a:pt x="185515" y="31509"/>
                </a:cubicBezTo>
                <a:close/>
                <a:moveTo>
                  <a:pt x="147499" y="31509"/>
                </a:moveTo>
                <a:cubicBezTo>
                  <a:pt x="146699" y="31509"/>
                  <a:pt x="146014" y="31623"/>
                  <a:pt x="145330" y="31966"/>
                </a:cubicBezTo>
                <a:cubicBezTo>
                  <a:pt x="144645" y="32308"/>
                  <a:pt x="143960" y="32765"/>
                  <a:pt x="143503" y="33335"/>
                </a:cubicBezTo>
                <a:cubicBezTo>
                  <a:pt x="142932" y="33792"/>
                  <a:pt x="142475" y="34477"/>
                  <a:pt x="142247" y="35276"/>
                </a:cubicBezTo>
                <a:cubicBezTo>
                  <a:pt x="141905" y="35961"/>
                  <a:pt x="141676" y="36760"/>
                  <a:pt x="141676" y="37559"/>
                </a:cubicBezTo>
                <a:cubicBezTo>
                  <a:pt x="141562" y="38244"/>
                  <a:pt x="141676" y="38929"/>
                  <a:pt x="141905" y="39500"/>
                </a:cubicBezTo>
                <a:cubicBezTo>
                  <a:pt x="142019" y="40071"/>
                  <a:pt x="142361" y="40528"/>
                  <a:pt x="142704" y="40870"/>
                </a:cubicBezTo>
                <a:cubicBezTo>
                  <a:pt x="143046" y="41327"/>
                  <a:pt x="143503" y="41555"/>
                  <a:pt x="143960" y="41783"/>
                </a:cubicBezTo>
                <a:cubicBezTo>
                  <a:pt x="145101" y="42240"/>
                  <a:pt x="146471" y="42240"/>
                  <a:pt x="147727" y="41669"/>
                </a:cubicBezTo>
                <a:cubicBezTo>
                  <a:pt x="148298" y="41441"/>
                  <a:pt x="148869" y="41099"/>
                  <a:pt x="149439" y="40642"/>
                </a:cubicBezTo>
                <a:cubicBezTo>
                  <a:pt x="149896" y="40071"/>
                  <a:pt x="150353" y="39500"/>
                  <a:pt x="150695" y="38929"/>
                </a:cubicBezTo>
                <a:cubicBezTo>
                  <a:pt x="151038" y="38244"/>
                  <a:pt x="151266" y="37559"/>
                  <a:pt x="151380" y="36760"/>
                </a:cubicBezTo>
                <a:cubicBezTo>
                  <a:pt x="151608" y="35961"/>
                  <a:pt x="151608" y="35276"/>
                  <a:pt x="151380" y="34591"/>
                </a:cubicBezTo>
                <a:cubicBezTo>
                  <a:pt x="151266" y="33906"/>
                  <a:pt x="151038" y="33335"/>
                  <a:pt x="150695" y="32879"/>
                </a:cubicBezTo>
                <a:cubicBezTo>
                  <a:pt x="150353" y="32536"/>
                  <a:pt x="149896" y="32080"/>
                  <a:pt x="149325" y="31851"/>
                </a:cubicBezTo>
                <a:cubicBezTo>
                  <a:pt x="148754" y="31623"/>
                  <a:pt x="148184" y="31509"/>
                  <a:pt x="147499" y="31509"/>
                </a:cubicBezTo>
                <a:close/>
                <a:moveTo>
                  <a:pt x="211087" y="31966"/>
                </a:moveTo>
                <a:cubicBezTo>
                  <a:pt x="207891" y="31966"/>
                  <a:pt x="205608" y="34249"/>
                  <a:pt x="205608" y="37559"/>
                </a:cubicBezTo>
                <a:cubicBezTo>
                  <a:pt x="205608" y="40185"/>
                  <a:pt x="207206" y="41669"/>
                  <a:pt x="210060" y="41669"/>
                </a:cubicBezTo>
                <a:cubicBezTo>
                  <a:pt x="213142" y="41669"/>
                  <a:pt x="215426" y="39386"/>
                  <a:pt x="215426" y="36075"/>
                </a:cubicBezTo>
                <a:cubicBezTo>
                  <a:pt x="215426" y="33450"/>
                  <a:pt x="213827" y="31966"/>
                  <a:pt x="211087" y="31966"/>
                </a:cubicBezTo>
                <a:close/>
                <a:moveTo>
                  <a:pt x="122383" y="30253"/>
                </a:moveTo>
                <a:cubicBezTo>
                  <a:pt x="119643" y="30253"/>
                  <a:pt x="117816" y="31509"/>
                  <a:pt x="116903" y="33906"/>
                </a:cubicBezTo>
                <a:lnTo>
                  <a:pt x="117017" y="33906"/>
                </a:lnTo>
                <a:cubicBezTo>
                  <a:pt x="117131" y="33906"/>
                  <a:pt x="117131" y="33906"/>
                  <a:pt x="117245" y="33906"/>
                </a:cubicBezTo>
                <a:lnTo>
                  <a:pt x="117588" y="33906"/>
                </a:lnTo>
                <a:cubicBezTo>
                  <a:pt x="119415" y="33906"/>
                  <a:pt x="123981" y="33906"/>
                  <a:pt x="125808" y="33906"/>
                </a:cubicBezTo>
                <a:lnTo>
                  <a:pt x="126493" y="33906"/>
                </a:lnTo>
                <a:lnTo>
                  <a:pt x="126493" y="33906"/>
                </a:lnTo>
                <a:cubicBezTo>
                  <a:pt x="126378" y="31509"/>
                  <a:pt x="125008" y="30253"/>
                  <a:pt x="122383" y="30253"/>
                </a:cubicBezTo>
                <a:close/>
                <a:moveTo>
                  <a:pt x="93614" y="24088"/>
                </a:moveTo>
                <a:cubicBezTo>
                  <a:pt x="93500" y="24317"/>
                  <a:pt x="92815" y="27742"/>
                  <a:pt x="92358" y="29796"/>
                </a:cubicBezTo>
                <a:lnTo>
                  <a:pt x="92244" y="30367"/>
                </a:lnTo>
                <a:cubicBezTo>
                  <a:pt x="92130" y="30938"/>
                  <a:pt x="92130" y="31395"/>
                  <a:pt x="92130" y="31395"/>
                </a:cubicBezTo>
                <a:lnTo>
                  <a:pt x="92244" y="31395"/>
                </a:lnTo>
                <a:cubicBezTo>
                  <a:pt x="93043" y="31395"/>
                  <a:pt x="97609" y="31395"/>
                  <a:pt x="97609" y="31395"/>
                </a:cubicBezTo>
                <a:cubicBezTo>
                  <a:pt x="100692" y="31395"/>
                  <a:pt x="102518" y="29911"/>
                  <a:pt x="102518" y="27285"/>
                </a:cubicBezTo>
                <a:cubicBezTo>
                  <a:pt x="102518" y="25230"/>
                  <a:pt x="101148" y="24088"/>
                  <a:pt x="98751" y="24088"/>
                </a:cubicBezTo>
                <a:cubicBezTo>
                  <a:pt x="98751" y="24088"/>
                  <a:pt x="93842" y="24088"/>
                  <a:pt x="93614" y="24088"/>
                </a:cubicBezTo>
                <a:close/>
                <a:moveTo>
                  <a:pt x="169418" y="17239"/>
                </a:moveTo>
                <a:cubicBezTo>
                  <a:pt x="171587" y="17239"/>
                  <a:pt x="172843" y="18380"/>
                  <a:pt x="172729" y="20435"/>
                </a:cubicBezTo>
                <a:cubicBezTo>
                  <a:pt x="172729" y="22947"/>
                  <a:pt x="170902" y="24773"/>
                  <a:pt x="168505" y="24773"/>
                </a:cubicBezTo>
                <a:cubicBezTo>
                  <a:pt x="166336" y="24773"/>
                  <a:pt x="165080" y="23632"/>
                  <a:pt x="165080" y="21577"/>
                </a:cubicBezTo>
                <a:cubicBezTo>
                  <a:pt x="165080" y="19065"/>
                  <a:pt x="166906" y="17239"/>
                  <a:pt x="169418" y="172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36"/>
          <p:cNvSpPr txBox="1"/>
          <p:nvPr/>
        </p:nvSpPr>
        <p:spPr>
          <a:xfrm>
            <a:off x="817614" y="4767073"/>
            <a:ext cx="1304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FFFFFF"/>
                </a:solidFill>
                <a:latin typeface="Outfit Medium"/>
                <a:ea typeface="Outfit Medium"/>
                <a:cs typeface="Outfit Medium"/>
                <a:sym typeface="Outfit Medium"/>
              </a:rPr>
              <a:t>Media Solutions</a:t>
            </a:r>
            <a:endParaRPr sz="800">
              <a:solidFill>
                <a:srgbClr val="FFFFFF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sp>
        <p:nvSpPr>
          <p:cNvPr id="684" name="Google Shape;684;p136"/>
          <p:cNvSpPr/>
          <p:nvPr/>
        </p:nvSpPr>
        <p:spPr>
          <a:xfrm>
            <a:off x="7281852" y="4707819"/>
            <a:ext cx="1070994" cy="241510"/>
          </a:xfrm>
          <a:custGeom>
            <a:rect b="b" l="l" r="r" t="t"/>
            <a:pathLst>
              <a:path extrusionOk="0" h="64274" w="285408">
                <a:moveTo>
                  <a:pt x="40300" y="0"/>
                </a:moveTo>
                <a:lnTo>
                  <a:pt x="43724" y="0"/>
                </a:lnTo>
                <a:lnTo>
                  <a:pt x="44524" y="0"/>
                </a:lnTo>
                <a:cubicBezTo>
                  <a:pt x="57652" y="0"/>
                  <a:pt x="68269" y="10617"/>
                  <a:pt x="68269" y="23632"/>
                </a:cubicBezTo>
                <a:cubicBezTo>
                  <a:pt x="68269" y="36646"/>
                  <a:pt x="57652" y="47263"/>
                  <a:pt x="44524" y="47263"/>
                </a:cubicBezTo>
                <a:lnTo>
                  <a:pt x="22376" y="47263"/>
                </a:lnTo>
                <a:lnTo>
                  <a:pt x="19179" y="59022"/>
                </a:lnTo>
                <a:cubicBezTo>
                  <a:pt x="18723" y="60849"/>
                  <a:pt x="16668" y="64274"/>
                  <a:pt x="12558" y="64274"/>
                </a:cubicBezTo>
                <a:lnTo>
                  <a:pt x="1598" y="64274"/>
                </a:lnTo>
                <a:cubicBezTo>
                  <a:pt x="1256" y="64274"/>
                  <a:pt x="913" y="64045"/>
                  <a:pt x="685" y="63817"/>
                </a:cubicBezTo>
                <a:cubicBezTo>
                  <a:pt x="457" y="63474"/>
                  <a:pt x="457" y="63132"/>
                  <a:pt x="457" y="62789"/>
                </a:cubicBezTo>
                <a:lnTo>
                  <a:pt x="8676" y="30481"/>
                </a:lnTo>
                <a:cubicBezTo>
                  <a:pt x="8905" y="30025"/>
                  <a:pt x="9247" y="29682"/>
                  <a:pt x="9818" y="29682"/>
                </a:cubicBezTo>
                <a:lnTo>
                  <a:pt x="44524" y="29682"/>
                </a:lnTo>
                <a:cubicBezTo>
                  <a:pt x="47834" y="29682"/>
                  <a:pt x="50460" y="27057"/>
                  <a:pt x="50460" y="23860"/>
                </a:cubicBezTo>
                <a:cubicBezTo>
                  <a:pt x="50460" y="20549"/>
                  <a:pt x="47834" y="17924"/>
                  <a:pt x="44524" y="17924"/>
                </a:cubicBezTo>
                <a:lnTo>
                  <a:pt x="13585" y="17809"/>
                </a:lnTo>
                <a:cubicBezTo>
                  <a:pt x="4795" y="17809"/>
                  <a:pt x="0" y="14156"/>
                  <a:pt x="0" y="7306"/>
                </a:cubicBezTo>
                <a:lnTo>
                  <a:pt x="0" y="1142"/>
                </a:lnTo>
                <a:cubicBezTo>
                  <a:pt x="0" y="457"/>
                  <a:pt x="457" y="0"/>
                  <a:pt x="1142" y="0"/>
                </a:cubicBezTo>
                <a:close/>
                <a:moveTo>
                  <a:pt x="273535" y="26486"/>
                </a:moveTo>
                <a:lnTo>
                  <a:pt x="273991" y="26486"/>
                </a:lnTo>
                <a:cubicBezTo>
                  <a:pt x="275818" y="26600"/>
                  <a:pt x="277759" y="27513"/>
                  <a:pt x="278900" y="28883"/>
                </a:cubicBezTo>
                <a:lnTo>
                  <a:pt x="278900" y="28883"/>
                </a:lnTo>
                <a:cubicBezTo>
                  <a:pt x="279014" y="28198"/>
                  <a:pt x="279243" y="27171"/>
                  <a:pt x="279243" y="27171"/>
                </a:cubicBezTo>
                <a:cubicBezTo>
                  <a:pt x="279243" y="26942"/>
                  <a:pt x="279471" y="26828"/>
                  <a:pt x="279699" y="26828"/>
                </a:cubicBezTo>
                <a:lnTo>
                  <a:pt x="284951" y="26828"/>
                </a:lnTo>
                <a:cubicBezTo>
                  <a:pt x="285065" y="26828"/>
                  <a:pt x="285179" y="26828"/>
                  <a:pt x="285293" y="26942"/>
                </a:cubicBezTo>
                <a:cubicBezTo>
                  <a:pt x="285408" y="27057"/>
                  <a:pt x="285408" y="27171"/>
                  <a:pt x="285408" y="27399"/>
                </a:cubicBezTo>
                <a:lnTo>
                  <a:pt x="281412" y="47492"/>
                </a:lnTo>
                <a:cubicBezTo>
                  <a:pt x="281298" y="47720"/>
                  <a:pt x="281183" y="47948"/>
                  <a:pt x="280955" y="47948"/>
                </a:cubicBezTo>
                <a:lnTo>
                  <a:pt x="275704" y="47948"/>
                </a:lnTo>
                <a:cubicBezTo>
                  <a:pt x="275475" y="47948"/>
                  <a:pt x="275361" y="47834"/>
                  <a:pt x="275361" y="47720"/>
                </a:cubicBezTo>
                <a:cubicBezTo>
                  <a:pt x="275247" y="47606"/>
                  <a:pt x="275133" y="47492"/>
                  <a:pt x="275247" y="47377"/>
                </a:cubicBezTo>
                <a:cubicBezTo>
                  <a:pt x="275247" y="46921"/>
                  <a:pt x="275475" y="46236"/>
                  <a:pt x="275590" y="45665"/>
                </a:cubicBezTo>
                <a:cubicBezTo>
                  <a:pt x="273535" y="47492"/>
                  <a:pt x="271251" y="48177"/>
                  <a:pt x="268626" y="48062"/>
                </a:cubicBezTo>
                <a:cubicBezTo>
                  <a:pt x="263831" y="47834"/>
                  <a:pt x="260634" y="44638"/>
                  <a:pt x="260634" y="39843"/>
                </a:cubicBezTo>
                <a:cubicBezTo>
                  <a:pt x="260520" y="34249"/>
                  <a:pt x="263945" y="29226"/>
                  <a:pt x="269196" y="27285"/>
                </a:cubicBezTo>
                <a:cubicBezTo>
                  <a:pt x="270680" y="26600"/>
                  <a:pt x="272393" y="26372"/>
                  <a:pt x="273991" y="26486"/>
                </a:cubicBezTo>
                <a:close/>
                <a:moveTo>
                  <a:pt x="268626" y="18608"/>
                </a:moveTo>
                <a:cubicBezTo>
                  <a:pt x="268854" y="18608"/>
                  <a:pt x="269082" y="18723"/>
                  <a:pt x="269082" y="18837"/>
                </a:cubicBezTo>
                <a:cubicBezTo>
                  <a:pt x="269196" y="19065"/>
                  <a:pt x="269196" y="19293"/>
                  <a:pt x="269082" y="19408"/>
                </a:cubicBezTo>
                <a:lnTo>
                  <a:pt x="255154" y="37331"/>
                </a:lnTo>
                <a:lnTo>
                  <a:pt x="253328" y="46921"/>
                </a:lnTo>
                <a:cubicBezTo>
                  <a:pt x="253214" y="47606"/>
                  <a:pt x="252529" y="48062"/>
                  <a:pt x="251844" y="48062"/>
                </a:cubicBezTo>
                <a:lnTo>
                  <a:pt x="246478" y="48062"/>
                </a:lnTo>
                <a:cubicBezTo>
                  <a:pt x="246364" y="48062"/>
                  <a:pt x="246135" y="48062"/>
                  <a:pt x="246021" y="47948"/>
                </a:cubicBezTo>
                <a:cubicBezTo>
                  <a:pt x="246021" y="47834"/>
                  <a:pt x="245907" y="47606"/>
                  <a:pt x="245907" y="47492"/>
                </a:cubicBezTo>
                <a:lnTo>
                  <a:pt x="248076" y="37103"/>
                </a:lnTo>
                <a:lnTo>
                  <a:pt x="240998" y="19293"/>
                </a:lnTo>
                <a:cubicBezTo>
                  <a:pt x="240998" y="19179"/>
                  <a:pt x="240998" y="18951"/>
                  <a:pt x="241112" y="18837"/>
                </a:cubicBezTo>
                <a:cubicBezTo>
                  <a:pt x="241226" y="18723"/>
                  <a:pt x="241341" y="18608"/>
                  <a:pt x="241455" y="18608"/>
                </a:cubicBezTo>
                <a:lnTo>
                  <a:pt x="248190" y="18608"/>
                </a:lnTo>
                <a:cubicBezTo>
                  <a:pt x="248419" y="18608"/>
                  <a:pt x="248647" y="18723"/>
                  <a:pt x="248647" y="18951"/>
                </a:cubicBezTo>
                <a:cubicBezTo>
                  <a:pt x="248647" y="18951"/>
                  <a:pt x="252414" y="29568"/>
                  <a:pt x="252529" y="30481"/>
                </a:cubicBezTo>
                <a:cubicBezTo>
                  <a:pt x="253099" y="29568"/>
                  <a:pt x="260634" y="18837"/>
                  <a:pt x="260634" y="18837"/>
                </a:cubicBezTo>
                <a:cubicBezTo>
                  <a:pt x="260748" y="18723"/>
                  <a:pt x="260862" y="18608"/>
                  <a:pt x="261091" y="18608"/>
                </a:cubicBezTo>
                <a:close/>
                <a:moveTo>
                  <a:pt x="211430" y="25572"/>
                </a:moveTo>
                <a:cubicBezTo>
                  <a:pt x="218051" y="25572"/>
                  <a:pt x="222275" y="29568"/>
                  <a:pt x="222275" y="35619"/>
                </a:cubicBezTo>
                <a:cubicBezTo>
                  <a:pt x="222275" y="42811"/>
                  <a:pt x="216910" y="48062"/>
                  <a:pt x="209603" y="48062"/>
                </a:cubicBezTo>
                <a:cubicBezTo>
                  <a:pt x="203096" y="48062"/>
                  <a:pt x="198872" y="44067"/>
                  <a:pt x="198872" y="37902"/>
                </a:cubicBezTo>
                <a:cubicBezTo>
                  <a:pt x="198872" y="30824"/>
                  <a:pt x="204123" y="25572"/>
                  <a:pt x="211430" y="25572"/>
                </a:cubicBezTo>
                <a:close/>
                <a:moveTo>
                  <a:pt x="199329" y="18038"/>
                </a:moveTo>
                <a:cubicBezTo>
                  <a:pt x="199443" y="18038"/>
                  <a:pt x="199557" y="18152"/>
                  <a:pt x="199671" y="18266"/>
                </a:cubicBezTo>
                <a:cubicBezTo>
                  <a:pt x="199785" y="18380"/>
                  <a:pt x="199785" y="18494"/>
                  <a:pt x="199785" y="18608"/>
                </a:cubicBezTo>
                <a:lnTo>
                  <a:pt x="194077" y="47035"/>
                </a:lnTo>
                <a:cubicBezTo>
                  <a:pt x="193963" y="47263"/>
                  <a:pt x="193849" y="47377"/>
                  <a:pt x="193620" y="47377"/>
                </a:cubicBezTo>
                <a:lnTo>
                  <a:pt x="188141" y="47377"/>
                </a:lnTo>
                <a:cubicBezTo>
                  <a:pt x="188026" y="47377"/>
                  <a:pt x="187912" y="47263"/>
                  <a:pt x="187798" y="47263"/>
                </a:cubicBezTo>
                <a:cubicBezTo>
                  <a:pt x="187684" y="47149"/>
                  <a:pt x="187684" y="46921"/>
                  <a:pt x="187684" y="46807"/>
                </a:cubicBezTo>
                <a:cubicBezTo>
                  <a:pt x="187798" y="46236"/>
                  <a:pt x="187912" y="45665"/>
                  <a:pt x="188026" y="45094"/>
                </a:cubicBezTo>
                <a:cubicBezTo>
                  <a:pt x="186428" y="47035"/>
                  <a:pt x="184145" y="48062"/>
                  <a:pt x="181519" y="48062"/>
                </a:cubicBezTo>
                <a:cubicBezTo>
                  <a:pt x="176154" y="48062"/>
                  <a:pt x="172614" y="44067"/>
                  <a:pt x="172614" y="38130"/>
                </a:cubicBezTo>
                <a:cubicBezTo>
                  <a:pt x="172614" y="30824"/>
                  <a:pt x="177409" y="25572"/>
                  <a:pt x="183917" y="25572"/>
                </a:cubicBezTo>
                <a:cubicBezTo>
                  <a:pt x="187227" y="25572"/>
                  <a:pt x="189853" y="27057"/>
                  <a:pt x="191223" y="29454"/>
                </a:cubicBezTo>
                <a:cubicBezTo>
                  <a:pt x="191337" y="28655"/>
                  <a:pt x="193392" y="18380"/>
                  <a:pt x="193392" y="18380"/>
                </a:cubicBezTo>
                <a:cubicBezTo>
                  <a:pt x="193506" y="18266"/>
                  <a:pt x="193620" y="18038"/>
                  <a:pt x="193849" y="18038"/>
                </a:cubicBezTo>
                <a:close/>
                <a:moveTo>
                  <a:pt x="161426" y="18038"/>
                </a:moveTo>
                <a:cubicBezTo>
                  <a:pt x="161541" y="18038"/>
                  <a:pt x="161655" y="18152"/>
                  <a:pt x="161769" y="18266"/>
                </a:cubicBezTo>
                <a:cubicBezTo>
                  <a:pt x="161883" y="18380"/>
                  <a:pt x="161883" y="18494"/>
                  <a:pt x="161883" y="18608"/>
                </a:cubicBezTo>
                <a:lnTo>
                  <a:pt x="156175" y="47035"/>
                </a:lnTo>
                <a:cubicBezTo>
                  <a:pt x="156175" y="47263"/>
                  <a:pt x="155947" y="47377"/>
                  <a:pt x="155718" y="47377"/>
                </a:cubicBezTo>
                <a:lnTo>
                  <a:pt x="150353" y="47377"/>
                </a:lnTo>
                <a:cubicBezTo>
                  <a:pt x="150124" y="47377"/>
                  <a:pt x="150010" y="47263"/>
                  <a:pt x="149896" y="47263"/>
                </a:cubicBezTo>
                <a:cubicBezTo>
                  <a:pt x="149896" y="47149"/>
                  <a:pt x="149782" y="46921"/>
                  <a:pt x="149896" y="46807"/>
                </a:cubicBezTo>
                <a:cubicBezTo>
                  <a:pt x="150010" y="46236"/>
                  <a:pt x="150124" y="45665"/>
                  <a:pt x="150239" y="45094"/>
                </a:cubicBezTo>
                <a:cubicBezTo>
                  <a:pt x="148526" y="47035"/>
                  <a:pt x="146243" y="48062"/>
                  <a:pt x="143617" y="48062"/>
                </a:cubicBezTo>
                <a:cubicBezTo>
                  <a:pt x="138366" y="48062"/>
                  <a:pt x="134712" y="44067"/>
                  <a:pt x="134712" y="38130"/>
                </a:cubicBezTo>
                <a:cubicBezTo>
                  <a:pt x="134712" y="30824"/>
                  <a:pt x="139507" y="25572"/>
                  <a:pt x="146014" y="25572"/>
                </a:cubicBezTo>
                <a:cubicBezTo>
                  <a:pt x="149325" y="25572"/>
                  <a:pt x="151951" y="27057"/>
                  <a:pt x="153321" y="29454"/>
                </a:cubicBezTo>
                <a:cubicBezTo>
                  <a:pt x="153321" y="29340"/>
                  <a:pt x="153435" y="28883"/>
                  <a:pt x="153549" y="28312"/>
                </a:cubicBezTo>
                <a:lnTo>
                  <a:pt x="153663" y="27856"/>
                </a:lnTo>
                <a:cubicBezTo>
                  <a:pt x="154234" y="24773"/>
                  <a:pt x="155604" y="18380"/>
                  <a:pt x="155604" y="18380"/>
                </a:cubicBezTo>
                <a:cubicBezTo>
                  <a:pt x="155604" y="18266"/>
                  <a:pt x="155833" y="18038"/>
                  <a:pt x="156061" y="18038"/>
                </a:cubicBezTo>
                <a:close/>
                <a:moveTo>
                  <a:pt x="122497" y="25572"/>
                </a:moveTo>
                <a:cubicBezTo>
                  <a:pt x="128548" y="25572"/>
                  <a:pt x="132315" y="28883"/>
                  <a:pt x="132315" y="34249"/>
                </a:cubicBezTo>
                <a:cubicBezTo>
                  <a:pt x="132315" y="35505"/>
                  <a:pt x="132087" y="36532"/>
                  <a:pt x="131744" y="38130"/>
                </a:cubicBezTo>
                <a:cubicBezTo>
                  <a:pt x="131744" y="38359"/>
                  <a:pt x="131516" y="38473"/>
                  <a:pt x="131287" y="38473"/>
                </a:cubicBezTo>
                <a:lnTo>
                  <a:pt x="116218" y="38587"/>
                </a:lnTo>
                <a:cubicBezTo>
                  <a:pt x="116218" y="40984"/>
                  <a:pt x="118045" y="42354"/>
                  <a:pt x="121127" y="42354"/>
                </a:cubicBezTo>
                <a:cubicBezTo>
                  <a:pt x="122611" y="42354"/>
                  <a:pt x="123981" y="42012"/>
                  <a:pt x="125465" y="41213"/>
                </a:cubicBezTo>
                <a:cubicBezTo>
                  <a:pt x="125579" y="41213"/>
                  <a:pt x="125808" y="41213"/>
                  <a:pt x="125922" y="41327"/>
                </a:cubicBezTo>
                <a:lnTo>
                  <a:pt x="129233" y="44752"/>
                </a:lnTo>
                <a:cubicBezTo>
                  <a:pt x="129461" y="44980"/>
                  <a:pt x="129461" y="45323"/>
                  <a:pt x="129233" y="45437"/>
                </a:cubicBezTo>
                <a:cubicBezTo>
                  <a:pt x="126607" y="47263"/>
                  <a:pt x="123981" y="48062"/>
                  <a:pt x="121013" y="48062"/>
                </a:cubicBezTo>
                <a:cubicBezTo>
                  <a:pt x="114277" y="48062"/>
                  <a:pt x="110053" y="44181"/>
                  <a:pt x="110053" y="38016"/>
                </a:cubicBezTo>
                <a:cubicBezTo>
                  <a:pt x="110053" y="30824"/>
                  <a:pt x="115305" y="25572"/>
                  <a:pt x="122497" y="25572"/>
                </a:cubicBezTo>
                <a:close/>
                <a:moveTo>
                  <a:pt x="231637" y="25572"/>
                </a:moveTo>
                <a:cubicBezTo>
                  <a:pt x="234262" y="25344"/>
                  <a:pt x="237231" y="25915"/>
                  <a:pt x="239971" y="27171"/>
                </a:cubicBezTo>
                <a:cubicBezTo>
                  <a:pt x="240199" y="27285"/>
                  <a:pt x="240313" y="27627"/>
                  <a:pt x="240199" y="27856"/>
                </a:cubicBezTo>
                <a:lnTo>
                  <a:pt x="238372" y="31966"/>
                </a:lnTo>
                <a:cubicBezTo>
                  <a:pt x="238372" y="32080"/>
                  <a:pt x="238258" y="32194"/>
                  <a:pt x="238144" y="32308"/>
                </a:cubicBezTo>
                <a:cubicBezTo>
                  <a:pt x="238030" y="32308"/>
                  <a:pt x="237802" y="32308"/>
                  <a:pt x="237687" y="32194"/>
                </a:cubicBezTo>
                <a:cubicBezTo>
                  <a:pt x="235861" y="31395"/>
                  <a:pt x="233920" y="30938"/>
                  <a:pt x="232436" y="31052"/>
                </a:cubicBezTo>
                <a:cubicBezTo>
                  <a:pt x="230952" y="31166"/>
                  <a:pt x="231066" y="31851"/>
                  <a:pt x="231066" y="32080"/>
                </a:cubicBezTo>
                <a:cubicBezTo>
                  <a:pt x="231066" y="32422"/>
                  <a:pt x="231180" y="32650"/>
                  <a:pt x="232664" y="33564"/>
                </a:cubicBezTo>
                <a:lnTo>
                  <a:pt x="235404" y="34820"/>
                </a:lnTo>
                <a:cubicBezTo>
                  <a:pt x="238144" y="36304"/>
                  <a:pt x="239400" y="37902"/>
                  <a:pt x="239628" y="40528"/>
                </a:cubicBezTo>
                <a:cubicBezTo>
                  <a:pt x="240085" y="44752"/>
                  <a:pt x="237345" y="47492"/>
                  <a:pt x="232093" y="47948"/>
                </a:cubicBezTo>
                <a:cubicBezTo>
                  <a:pt x="228669" y="48291"/>
                  <a:pt x="225358" y="47377"/>
                  <a:pt x="222390" y="45437"/>
                </a:cubicBezTo>
                <a:cubicBezTo>
                  <a:pt x="222275" y="45208"/>
                  <a:pt x="222161" y="44980"/>
                  <a:pt x="222275" y="44752"/>
                </a:cubicBezTo>
                <a:lnTo>
                  <a:pt x="224673" y="40642"/>
                </a:lnTo>
                <a:cubicBezTo>
                  <a:pt x="224673" y="40528"/>
                  <a:pt x="224787" y="40414"/>
                  <a:pt x="224901" y="40414"/>
                </a:cubicBezTo>
                <a:cubicBezTo>
                  <a:pt x="225015" y="40414"/>
                  <a:pt x="225244" y="40414"/>
                  <a:pt x="225358" y="40414"/>
                </a:cubicBezTo>
                <a:cubicBezTo>
                  <a:pt x="227641" y="41898"/>
                  <a:pt x="229924" y="42583"/>
                  <a:pt x="231751" y="42468"/>
                </a:cubicBezTo>
                <a:cubicBezTo>
                  <a:pt x="232322" y="42354"/>
                  <a:pt x="233349" y="42240"/>
                  <a:pt x="233235" y="41327"/>
                </a:cubicBezTo>
                <a:cubicBezTo>
                  <a:pt x="233235" y="40984"/>
                  <a:pt x="233121" y="40642"/>
                  <a:pt x="231979" y="39957"/>
                </a:cubicBezTo>
                <a:lnTo>
                  <a:pt x="229011" y="38473"/>
                </a:lnTo>
                <a:cubicBezTo>
                  <a:pt x="226385" y="37103"/>
                  <a:pt x="224901" y="35162"/>
                  <a:pt x="224787" y="32765"/>
                </a:cubicBezTo>
                <a:cubicBezTo>
                  <a:pt x="224330" y="28769"/>
                  <a:pt x="227070" y="26029"/>
                  <a:pt x="231637" y="25572"/>
                </a:cubicBezTo>
                <a:close/>
                <a:moveTo>
                  <a:pt x="170217" y="27856"/>
                </a:moveTo>
                <a:cubicBezTo>
                  <a:pt x="170331" y="27856"/>
                  <a:pt x="170560" y="27970"/>
                  <a:pt x="170674" y="28084"/>
                </a:cubicBezTo>
                <a:cubicBezTo>
                  <a:pt x="170674" y="28084"/>
                  <a:pt x="170674" y="28198"/>
                  <a:pt x="170674" y="28312"/>
                </a:cubicBezTo>
                <a:lnTo>
                  <a:pt x="170674" y="28426"/>
                </a:lnTo>
                <a:lnTo>
                  <a:pt x="166906" y="47035"/>
                </a:lnTo>
                <a:cubicBezTo>
                  <a:pt x="166906" y="47149"/>
                  <a:pt x="166792" y="47377"/>
                  <a:pt x="166564" y="47377"/>
                </a:cubicBezTo>
                <a:lnTo>
                  <a:pt x="166450" y="47377"/>
                </a:lnTo>
                <a:lnTo>
                  <a:pt x="160856" y="47377"/>
                </a:lnTo>
                <a:cubicBezTo>
                  <a:pt x="160742" y="47377"/>
                  <a:pt x="160627" y="47263"/>
                  <a:pt x="160513" y="47263"/>
                </a:cubicBezTo>
                <a:cubicBezTo>
                  <a:pt x="160399" y="47149"/>
                  <a:pt x="160399" y="47035"/>
                  <a:pt x="160399" y="46921"/>
                </a:cubicBezTo>
                <a:lnTo>
                  <a:pt x="160399" y="46807"/>
                </a:lnTo>
                <a:lnTo>
                  <a:pt x="164166" y="28198"/>
                </a:lnTo>
                <a:cubicBezTo>
                  <a:pt x="164166" y="28084"/>
                  <a:pt x="164395" y="27970"/>
                  <a:pt x="164623" y="27856"/>
                </a:cubicBezTo>
                <a:lnTo>
                  <a:pt x="164623" y="27856"/>
                </a:lnTo>
                <a:close/>
                <a:moveTo>
                  <a:pt x="99208" y="18038"/>
                </a:moveTo>
                <a:cubicBezTo>
                  <a:pt x="105715" y="18038"/>
                  <a:pt x="109596" y="21463"/>
                  <a:pt x="109596" y="27057"/>
                </a:cubicBezTo>
                <a:cubicBezTo>
                  <a:pt x="109596" y="33450"/>
                  <a:pt x="104916" y="37445"/>
                  <a:pt x="97381" y="37445"/>
                </a:cubicBezTo>
                <a:cubicBezTo>
                  <a:pt x="97381" y="37445"/>
                  <a:pt x="91102" y="37445"/>
                  <a:pt x="90874" y="37445"/>
                </a:cubicBezTo>
                <a:cubicBezTo>
                  <a:pt x="90874" y="37559"/>
                  <a:pt x="89846" y="43153"/>
                  <a:pt x="89275" y="45665"/>
                </a:cubicBezTo>
                <a:cubicBezTo>
                  <a:pt x="88933" y="47263"/>
                  <a:pt x="87335" y="47149"/>
                  <a:pt x="87335" y="47149"/>
                </a:cubicBezTo>
                <a:lnTo>
                  <a:pt x="84595" y="47263"/>
                </a:lnTo>
                <a:lnTo>
                  <a:pt x="82426" y="47263"/>
                </a:lnTo>
                <a:cubicBezTo>
                  <a:pt x="82197" y="47263"/>
                  <a:pt x="82083" y="47149"/>
                  <a:pt x="81969" y="47035"/>
                </a:cubicBezTo>
                <a:cubicBezTo>
                  <a:pt x="81855" y="46921"/>
                  <a:pt x="81855" y="46807"/>
                  <a:pt x="81855" y="46578"/>
                </a:cubicBezTo>
                <a:lnTo>
                  <a:pt x="87563" y="18494"/>
                </a:lnTo>
                <a:cubicBezTo>
                  <a:pt x="87563" y="18266"/>
                  <a:pt x="87791" y="18038"/>
                  <a:pt x="88020" y="18038"/>
                </a:cubicBezTo>
                <a:close/>
                <a:moveTo>
                  <a:pt x="273420" y="32308"/>
                </a:moveTo>
                <a:cubicBezTo>
                  <a:pt x="272621" y="32308"/>
                  <a:pt x="271936" y="32422"/>
                  <a:pt x="271365" y="32765"/>
                </a:cubicBezTo>
                <a:cubicBezTo>
                  <a:pt x="270680" y="33107"/>
                  <a:pt x="270110" y="33450"/>
                  <a:pt x="269539" y="34020"/>
                </a:cubicBezTo>
                <a:cubicBezTo>
                  <a:pt x="269082" y="34591"/>
                  <a:pt x="268626" y="35162"/>
                  <a:pt x="268397" y="35847"/>
                </a:cubicBezTo>
                <a:cubicBezTo>
                  <a:pt x="268055" y="36532"/>
                  <a:pt x="267826" y="37331"/>
                  <a:pt x="267826" y="38130"/>
                </a:cubicBezTo>
                <a:cubicBezTo>
                  <a:pt x="267826" y="38815"/>
                  <a:pt x="267826" y="39386"/>
                  <a:pt x="268055" y="39957"/>
                </a:cubicBezTo>
                <a:cubicBezTo>
                  <a:pt x="268169" y="40414"/>
                  <a:pt x="268511" y="40870"/>
                  <a:pt x="268854" y="41213"/>
                </a:cubicBezTo>
                <a:cubicBezTo>
                  <a:pt x="269196" y="41669"/>
                  <a:pt x="269539" y="41898"/>
                  <a:pt x="269996" y="42126"/>
                </a:cubicBezTo>
                <a:cubicBezTo>
                  <a:pt x="271023" y="42583"/>
                  <a:pt x="272507" y="42468"/>
                  <a:pt x="273649" y="42012"/>
                </a:cubicBezTo>
                <a:cubicBezTo>
                  <a:pt x="274220" y="41783"/>
                  <a:pt x="274790" y="41441"/>
                  <a:pt x="275247" y="40984"/>
                </a:cubicBezTo>
                <a:cubicBezTo>
                  <a:pt x="275704" y="40528"/>
                  <a:pt x="276160" y="39957"/>
                  <a:pt x="276503" y="39386"/>
                </a:cubicBezTo>
                <a:cubicBezTo>
                  <a:pt x="276845" y="38815"/>
                  <a:pt x="277074" y="38130"/>
                  <a:pt x="277188" y="37331"/>
                </a:cubicBezTo>
                <a:cubicBezTo>
                  <a:pt x="277302" y="36532"/>
                  <a:pt x="277302" y="35847"/>
                  <a:pt x="277188" y="35276"/>
                </a:cubicBezTo>
                <a:cubicBezTo>
                  <a:pt x="277074" y="34591"/>
                  <a:pt x="276845" y="34135"/>
                  <a:pt x="276503" y="33678"/>
                </a:cubicBezTo>
                <a:cubicBezTo>
                  <a:pt x="276160" y="33221"/>
                  <a:pt x="275704" y="32879"/>
                  <a:pt x="275133" y="32650"/>
                </a:cubicBezTo>
                <a:cubicBezTo>
                  <a:pt x="274676" y="32422"/>
                  <a:pt x="274105" y="32308"/>
                  <a:pt x="273420" y="32308"/>
                </a:cubicBezTo>
                <a:close/>
                <a:moveTo>
                  <a:pt x="185515" y="31509"/>
                </a:moveTo>
                <a:cubicBezTo>
                  <a:pt x="184716" y="31509"/>
                  <a:pt x="183917" y="31623"/>
                  <a:pt x="183232" y="31966"/>
                </a:cubicBezTo>
                <a:cubicBezTo>
                  <a:pt x="182547" y="32308"/>
                  <a:pt x="181976" y="32765"/>
                  <a:pt x="181405" y="33335"/>
                </a:cubicBezTo>
                <a:cubicBezTo>
                  <a:pt x="180948" y="33792"/>
                  <a:pt x="180492" y="34477"/>
                  <a:pt x="180149" y="35276"/>
                </a:cubicBezTo>
                <a:cubicBezTo>
                  <a:pt x="179807" y="35961"/>
                  <a:pt x="179693" y="36760"/>
                  <a:pt x="179578" y="37559"/>
                </a:cubicBezTo>
                <a:cubicBezTo>
                  <a:pt x="179578" y="38244"/>
                  <a:pt x="179693" y="38929"/>
                  <a:pt x="179807" y="39500"/>
                </a:cubicBezTo>
                <a:cubicBezTo>
                  <a:pt x="180035" y="40071"/>
                  <a:pt x="180263" y="40528"/>
                  <a:pt x="180606" y="40870"/>
                </a:cubicBezTo>
                <a:cubicBezTo>
                  <a:pt x="180948" y="41327"/>
                  <a:pt x="181405" y="41555"/>
                  <a:pt x="181976" y="41783"/>
                </a:cubicBezTo>
                <a:cubicBezTo>
                  <a:pt x="183003" y="42240"/>
                  <a:pt x="184487" y="42240"/>
                  <a:pt x="185629" y="41669"/>
                </a:cubicBezTo>
                <a:cubicBezTo>
                  <a:pt x="186314" y="41441"/>
                  <a:pt x="186885" y="41099"/>
                  <a:pt x="187341" y="40642"/>
                </a:cubicBezTo>
                <a:cubicBezTo>
                  <a:pt x="187912" y="40071"/>
                  <a:pt x="188369" y="39500"/>
                  <a:pt x="188711" y="38929"/>
                </a:cubicBezTo>
                <a:cubicBezTo>
                  <a:pt x="189054" y="38244"/>
                  <a:pt x="189282" y="37559"/>
                  <a:pt x="189396" y="36760"/>
                </a:cubicBezTo>
                <a:cubicBezTo>
                  <a:pt x="189511" y="35961"/>
                  <a:pt x="189511" y="35276"/>
                  <a:pt x="189396" y="34591"/>
                </a:cubicBezTo>
                <a:cubicBezTo>
                  <a:pt x="189282" y="33906"/>
                  <a:pt x="189054" y="33335"/>
                  <a:pt x="188711" y="32879"/>
                </a:cubicBezTo>
                <a:cubicBezTo>
                  <a:pt x="188255" y="32536"/>
                  <a:pt x="187798" y="32080"/>
                  <a:pt x="187341" y="31851"/>
                </a:cubicBezTo>
                <a:cubicBezTo>
                  <a:pt x="186771" y="31623"/>
                  <a:pt x="186200" y="31509"/>
                  <a:pt x="185515" y="31509"/>
                </a:cubicBezTo>
                <a:close/>
                <a:moveTo>
                  <a:pt x="147499" y="31509"/>
                </a:moveTo>
                <a:cubicBezTo>
                  <a:pt x="146699" y="31509"/>
                  <a:pt x="146014" y="31623"/>
                  <a:pt x="145330" y="31966"/>
                </a:cubicBezTo>
                <a:cubicBezTo>
                  <a:pt x="144645" y="32308"/>
                  <a:pt x="143960" y="32765"/>
                  <a:pt x="143503" y="33335"/>
                </a:cubicBezTo>
                <a:cubicBezTo>
                  <a:pt x="142932" y="33792"/>
                  <a:pt x="142475" y="34477"/>
                  <a:pt x="142247" y="35276"/>
                </a:cubicBezTo>
                <a:cubicBezTo>
                  <a:pt x="141905" y="35961"/>
                  <a:pt x="141676" y="36760"/>
                  <a:pt x="141676" y="37559"/>
                </a:cubicBezTo>
                <a:cubicBezTo>
                  <a:pt x="141562" y="38244"/>
                  <a:pt x="141676" y="38929"/>
                  <a:pt x="141905" y="39500"/>
                </a:cubicBezTo>
                <a:cubicBezTo>
                  <a:pt x="142019" y="40071"/>
                  <a:pt x="142361" y="40528"/>
                  <a:pt x="142704" y="40870"/>
                </a:cubicBezTo>
                <a:cubicBezTo>
                  <a:pt x="143046" y="41327"/>
                  <a:pt x="143503" y="41555"/>
                  <a:pt x="143960" y="41783"/>
                </a:cubicBezTo>
                <a:cubicBezTo>
                  <a:pt x="145101" y="42240"/>
                  <a:pt x="146471" y="42240"/>
                  <a:pt x="147727" y="41669"/>
                </a:cubicBezTo>
                <a:cubicBezTo>
                  <a:pt x="148298" y="41441"/>
                  <a:pt x="148869" y="41099"/>
                  <a:pt x="149439" y="40642"/>
                </a:cubicBezTo>
                <a:cubicBezTo>
                  <a:pt x="149896" y="40071"/>
                  <a:pt x="150353" y="39500"/>
                  <a:pt x="150695" y="38929"/>
                </a:cubicBezTo>
                <a:cubicBezTo>
                  <a:pt x="151038" y="38244"/>
                  <a:pt x="151266" y="37559"/>
                  <a:pt x="151380" y="36760"/>
                </a:cubicBezTo>
                <a:cubicBezTo>
                  <a:pt x="151608" y="35961"/>
                  <a:pt x="151608" y="35276"/>
                  <a:pt x="151380" y="34591"/>
                </a:cubicBezTo>
                <a:cubicBezTo>
                  <a:pt x="151266" y="33906"/>
                  <a:pt x="151038" y="33335"/>
                  <a:pt x="150695" y="32879"/>
                </a:cubicBezTo>
                <a:cubicBezTo>
                  <a:pt x="150353" y="32536"/>
                  <a:pt x="149896" y="32080"/>
                  <a:pt x="149325" y="31851"/>
                </a:cubicBezTo>
                <a:cubicBezTo>
                  <a:pt x="148754" y="31623"/>
                  <a:pt x="148184" y="31509"/>
                  <a:pt x="147499" y="31509"/>
                </a:cubicBezTo>
                <a:close/>
                <a:moveTo>
                  <a:pt x="211087" y="31966"/>
                </a:moveTo>
                <a:cubicBezTo>
                  <a:pt x="207891" y="31966"/>
                  <a:pt x="205608" y="34249"/>
                  <a:pt x="205608" y="37559"/>
                </a:cubicBezTo>
                <a:cubicBezTo>
                  <a:pt x="205608" y="40185"/>
                  <a:pt x="207206" y="41669"/>
                  <a:pt x="210060" y="41669"/>
                </a:cubicBezTo>
                <a:cubicBezTo>
                  <a:pt x="213142" y="41669"/>
                  <a:pt x="215426" y="39386"/>
                  <a:pt x="215426" y="36075"/>
                </a:cubicBezTo>
                <a:cubicBezTo>
                  <a:pt x="215426" y="33450"/>
                  <a:pt x="213827" y="31966"/>
                  <a:pt x="211087" y="31966"/>
                </a:cubicBezTo>
                <a:close/>
                <a:moveTo>
                  <a:pt x="122383" y="30253"/>
                </a:moveTo>
                <a:cubicBezTo>
                  <a:pt x="119643" y="30253"/>
                  <a:pt x="117816" y="31509"/>
                  <a:pt x="116903" y="33906"/>
                </a:cubicBezTo>
                <a:lnTo>
                  <a:pt x="117017" y="33906"/>
                </a:lnTo>
                <a:cubicBezTo>
                  <a:pt x="117131" y="33906"/>
                  <a:pt x="117131" y="33906"/>
                  <a:pt x="117245" y="33906"/>
                </a:cubicBezTo>
                <a:lnTo>
                  <a:pt x="117588" y="33906"/>
                </a:lnTo>
                <a:cubicBezTo>
                  <a:pt x="119415" y="33906"/>
                  <a:pt x="123981" y="33906"/>
                  <a:pt x="125808" y="33906"/>
                </a:cubicBezTo>
                <a:lnTo>
                  <a:pt x="126493" y="33906"/>
                </a:lnTo>
                <a:lnTo>
                  <a:pt x="126493" y="33906"/>
                </a:lnTo>
                <a:cubicBezTo>
                  <a:pt x="126378" y="31509"/>
                  <a:pt x="125008" y="30253"/>
                  <a:pt x="122383" y="30253"/>
                </a:cubicBezTo>
                <a:close/>
                <a:moveTo>
                  <a:pt x="93614" y="24088"/>
                </a:moveTo>
                <a:cubicBezTo>
                  <a:pt x="93500" y="24317"/>
                  <a:pt x="92815" y="27742"/>
                  <a:pt x="92358" y="29796"/>
                </a:cubicBezTo>
                <a:lnTo>
                  <a:pt x="92244" y="30367"/>
                </a:lnTo>
                <a:cubicBezTo>
                  <a:pt x="92130" y="30938"/>
                  <a:pt x="92130" y="31395"/>
                  <a:pt x="92130" y="31395"/>
                </a:cubicBezTo>
                <a:lnTo>
                  <a:pt x="92244" y="31395"/>
                </a:lnTo>
                <a:cubicBezTo>
                  <a:pt x="93043" y="31395"/>
                  <a:pt x="97609" y="31395"/>
                  <a:pt x="97609" y="31395"/>
                </a:cubicBezTo>
                <a:cubicBezTo>
                  <a:pt x="100692" y="31395"/>
                  <a:pt x="102518" y="29911"/>
                  <a:pt x="102518" y="27285"/>
                </a:cubicBezTo>
                <a:cubicBezTo>
                  <a:pt x="102518" y="25230"/>
                  <a:pt x="101148" y="24088"/>
                  <a:pt x="98751" y="24088"/>
                </a:cubicBezTo>
                <a:cubicBezTo>
                  <a:pt x="98751" y="24088"/>
                  <a:pt x="93842" y="24088"/>
                  <a:pt x="93614" y="24088"/>
                </a:cubicBezTo>
                <a:close/>
                <a:moveTo>
                  <a:pt x="169418" y="17239"/>
                </a:moveTo>
                <a:cubicBezTo>
                  <a:pt x="171587" y="17239"/>
                  <a:pt x="172843" y="18380"/>
                  <a:pt x="172729" y="20435"/>
                </a:cubicBezTo>
                <a:cubicBezTo>
                  <a:pt x="172729" y="22947"/>
                  <a:pt x="170902" y="24773"/>
                  <a:pt x="168505" y="24773"/>
                </a:cubicBezTo>
                <a:cubicBezTo>
                  <a:pt x="166336" y="24773"/>
                  <a:pt x="165080" y="23632"/>
                  <a:pt x="165080" y="21577"/>
                </a:cubicBezTo>
                <a:cubicBezTo>
                  <a:pt x="165080" y="19065"/>
                  <a:pt x="166906" y="17239"/>
                  <a:pt x="169418" y="172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136"/>
          <p:cNvSpPr txBox="1"/>
          <p:nvPr/>
        </p:nvSpPr>
        <p:spPr>
          <a:xfrm>
            <a:off x="5413284" y="4767073"/>
            <a:ext cx="1304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rgbClr val="B4044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✦ ✦ ✦                </a:t>
            </a:r>
            <a:r>
              <a:rPr lang="es-419" sz="800">
                <a:solidFill>
                  <a:srgbClr val="FFFFFF"/>
                </a:solidFill>
                <a:latin typeface="Outfit Medium"/>
                <a:ea typeface="Outfit Medium"/>
                <a:cs typeface="Outfit Medium"/>
                <a:sym typeface="Outfit Medium"/>
              </a:rPr>
              <a:t>2026</a:t>
            </a:r>
            <a:endParaRPr sz="800">
              <a:solidFill>
                <a:srgbClr val="FFFFFF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pic>
        <p:nvPicPr>
          <p:cNvPr id="686" name="Google Shape;686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800" y="4433412"/>
            <a:ext cx="223109" cy="22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6025" y="4435457"/>
            <a:ext cx="223109" cy="22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8136" y="4428506"/>
            <a:ext cx="237228" cy="23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1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2910" y="4426354"/>
            <a:ext cx="237228" cy="23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45021" y="4424211"/>
            <a:ext cx="237228" cy="23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9795" y="4426354"/>
            <a:ext cx="237228" cy="237231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136"/>
          <p:cNvSpPr txBox="1"/>
          <p:nvPr/>
        </p:nvSpPr>
        <p:spPr>
          <a:xfrm>
            <a:off x="1613556" y="1814806"/>
            <a:ext cx="59169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79375" lIns="79375" spcFirstLastPara="1" rIns="79375" wrap="square" tIns="79375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5817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Gracias!</a:t>
            </a:r>
            <a:endParaRPr sz="5817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93" name="Google Shape;693;p136"/>
          <p:cNvSpPr txBox="1"/>
          <p:nvPr/>
        </p:nvSpPr>
        <p:spPr>
          <a:xfrm>
            <a:off x="1721630" y="2769928"/>
            <a:ext cx="29349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1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Álvaro Méndez M.</a:t>
            </a:r>
            <a:endParaRPr b="1" sz="21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5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Sr. Manager Media Solutions Cluster Andina</a:t>
            </a:r>
            <a:endParaRPr sz="85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694" name="Google Shape;694;p136"/>
          <p:cNvSpPr txBox="1"/>
          <p:nvPr/>
        </p:nvSpPr>
        <p:spPr>
          <a:xfrm>
            <a:off x="2655005" y="2677981"/>
            <a:ext cx="2460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100">
                <a:solidFill>
                  <a:srgbClr val="B4044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✦✦✦</a:t>
            </a:r>
            <a:endParaRPr sz="3700"/>
          </a:p>
        </p:txBody>
      </p:sp>
      <p:sp>
        <p:nvSpPr>
          <p:cNvPr id="695" name="Google Shape;695;p136"/>
          <p:cNvSpPr txBox="1"/>
          <p:nvPr/>
        </p:nvSpPr>
        <p:spPr>
          <a:xfrm>
            <a:off x="5118993" y="2727245"/>
            <a:ext cx="40992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alvaro.mendez@pedidosya.com</a:t>
            </a:r>
            <a:endParaRPr sz="1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1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21"/>
          <p:cNvSpPr txBox="1"/>
          <p:nvPr/>
        </p:nvSpPr>
        <p:spPr>
          <a:xfrm>
            <a:off x="-286562" y="1925000"/>
            <a:ext cx="96936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</a:pPr>
            <a:r>
              <a:rPr lang="es-419" sz="3284">
                <a:solidFill>
                  <a:srgbClr val="F40050"/>
                </a:solidFill>
                <a:latin typeface="Outfit"/>
                <a:ea typeface="Outfit"/>
                <a:cs typeface="Outfit"/>
                <a:sym typeface="Outfit"/>
              </a:rPr>
              <a:t>Bienvenidos al mundo del</a:t>
            </a:r>
            <a:endParaRPr sz="3284">
              <a:solidFill>
                <a:srgbClr val="F4005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489" name="Google Shape;489;p121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7125" y="236075"/>
            <a:ext cx="163925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21"/>
          <p:cNvSpPr txBox="1"/>
          <p:nvPr/>
        </p:nvSpPr>
        <p:spPr>
          <a:xfrm>
            <a:off x="691425" y="280378"/>
            <a:ext cx="12921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PEDIDOSYA</a:t>
            </a:r>
            <a:r>
              <a:rPr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 MEDIA SOLUTIONS</a:t>
            </a:r>
            <a:endParaRPr sz="600">
              <a:solidFill>
                <a:srgbClr val="27323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491" name="Google Shape;491;p121"/>
          <p:cNvSpPr txBox="1"/>
          <p:nvPr/>
        </p:nvSpPr>
        <p:spPr>
          <a:xfrm>
            <a:off x="-263033" y="2258836"/>
            <a:ext cx="96936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</a:pPr>
            <a:r>
              <a:rPr b="1" lang="es-419" sz="6021">
                <a:solidFill>
                  <a:srgbClr val="F40050"/>
                </a:solidFill>
                <a:latin typeface="Outfit"/>
                <a:ea typeface="Outfit"/>
                <a:cs typeface="Outfit"/>
                <a:sym typeface="Outfit"/>
              </a:rPr>
              <a:t>Q-Commerce</a:t>
            </a:r>
            <a:endParaRPr b="1" sz="6021">
              <a:solidFill>
                <a:srgbClr val="F4005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492" name="Google Shape;492;p121" title="clockEnabled1Smal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54853">
            <a:off x="874125" y="1245021"/>
            <a:ext cx="926698" cy="92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21" title="marketBagEnabled1Sm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49703">
            <a:off x="6976391" y="3303372"/>
            <a:ext cx="1252169" cy="125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21" title="pharmacyEnabled1Small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489951">
            <a:off x="7068333" y="1141545"/>
            <a:ext cx="434033" cy="43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21" title="Group 159788457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649">
            <a:off x="4162653" y="805584"/>
            <a:ext cx="842249" cy="84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21" title="Tips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206488">
            <a:off x="7715775" y="2266573"/>
            <a:ext cx="723025" cy="72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21" title="vegetablesEnalbedMediu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111996">
            <a:off x="1104687" y="3273560"/>
            <a:ext cx="816174" cy="81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21" title="boxGiftEnabled1Small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658247">
            <a:off x="5381220" y="3472693"/>
            <a:ext cx="668113" cy="66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21" title="orderTrackingArribedRestaurantsLightXSmall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655579">
            <a:off x="3194507" y="3418581"/>
            <a:ext cx="735301" cy="73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1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22"/>
          <p:cNvSpPr txBox="1"/>
          <p:nvPr/>
        </p:nvSpPr>
        <p:spPr>
          <a:xfrm>
            <a:off x="816125" y="919333"/>
            <a:ext cx="74046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100423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El Retail ha evolucionado a lo largo de la historia como consecuencia de los cambios de hábito de los consumidores</a:t>
            </a:r>
            <a:endParaRPr b="1" sz="2300">
              <a:solidFill>
                <a:srgbClr val="0A001E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05" name="Google Shape;505;p122"/>
          <p:cNvSpPr/>
          <p:nvPr/>
        </p:nvSpPr>
        <p:spPr>
          <a:xfrm>
            <a:off x="305742" y="2556936"/>
            <a:ext cx="2141700" cy="3065700"/>
          </a:xfrm>
          <a:prstGeom prst="rect">
            <a:avLst/>
          </a:prstGeom>
          <a:noFill/>
          <a:ln cap="flat" cmpd="sng" w="89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475" lIns="85475" spcFirstLastPara="1" rIns="85475" wrap="square" tIns="85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latin typeface="Outfit"/>
                <a:ea typeface="Outfit"/>
                <a:cs typeface="Outfit"/>
                <a:sym typeface="Outfit"/>
              </a:rPr>
              <a:t>Poco surtido, </a:t>
            </a:r>
            <a:r>
              <a:rPr b="1" lang="es-419" sz="1200">
                <a:latin typeface="Outfit"/>
                <a:ea typeface="Outfit"/>
                <a:cs typeface="Outfit"/>
                <a:sym typeface="Outfit"/>
              </a:rPr>
              <a:t>experiencia poco interactiva</a:t>
            </a:r>
            <a:endParaRPr b="1" sz="12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06" name="Google Shape;506;p122"/>
          <p:cNvSpPr/>
          <p:nvPr/>
        </p:nvSpPr>
        <p:spPr>
          <a:xfrm>
            <a:off x="2447398" y="2556936"/>
            <a:ext cx="2141700" cy="3065700"/>
          </a:xfrm>
          <a:prstGeom prst="rect">
            <a:avLst/>
          </a:prstGeom>
          <a:noFill/>
          <a:ln cap="flat" cmpd="sng" w="89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475" lIns="85475" spcFirstLastPara="1" rIns="85475" wrap="square" tIns="85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latin typeface="Outfit"/>
                <a:ea typeface="Outfit"/>
                <a:cs typeface="Outfit"/>
                <a:sym typeface="Outfit"/>
              </a:rPr>
              <a:t>Aumenta la </a:t>
            </a:r>
            <a:r>
              <a:rPr b="1" lang="es-419" sz="1200">
                <a:solidFill>
                  <a:schemeClr val="lt1"/>
                </a:solidFill>
                <a:highlight>
                  <a:srgbClr val="F40050"/>
                </a:highlight>
                <a:latin typeface="Outfit"/>
                <a:ea typeface="Outfit"/>
                <a:cs typeface="Outfit"/>
                <a:sym typeface="Outfit"/>
              </a:rPr>
              <a:t>interacción </a:t>
            </a:r>
            <a:r>
              <a:rPr lang="es-419" sz="1200">
                <a:latin typeface="Outfit"/>
                <a:ea typeface="Outfit"/>
                <a:cs typeface="Outfit"/>
                <a:sym typeface="Outfit"/>
              </a:rPr>
              <a:t>del usuario con el producto</a:t>
            </a:r>
            <a:endParaRPr sz="12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07" name="Google Shape;507;p122"/>
          <p:cNvSpPr/>
          <p:nvPr/>
        </p:nvSpPr>
        <p:spPr>
          <a:xfrm>
            <a:off x="4586409" y="2556936"/>
            <a:ext cx="2141700" cy="3065700"/>
          </a:xfrm>
          <a:prstGeom prst="rect">
            <a:avLst/>
          </a:prstGeom>
          <a:noFill/>
          <a:ln cap="flat" cmpd="sng" w="89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475" lIns="85475" spcFirstLastPara="1" rIns="85475" wrap="square" tIns="85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utfit"/>
              <a:ea typeface="Outfit"/>
              <a:cs typeface="Outfit"/>
              <a:sym typeface="Outfi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latin typeface="Outfit"/>
                <a:ea typeface="Outfit"/>
                <a:cs typeface="Outfit"/>
                <a:sym typeface="Outfit"/>
              </a:rPr>
              <a:t>Mayor surtido desde la </a:t>
            </a:r>
            <a:r>
              <a:rPr b="1" lang="es-419" sz="1200">
                <a:solidFill>
                  <a:schemeClr val="lt1"/>
                </a:solidFill>
                <a:highlight>
                  <a:srgbClr val="F40050"/>
                </a:highlight>
                <a:latin typeface="Outfit"/>
                <a:ea typeface="Outfit"/>
                <a:cs typeface="Outfit"/>
                <a:sym typeface="Outfit"/>
              </a:rPr>
              <a:t>comodidad </a:t>
            </a:r>
            <a:r>
              <a:rPr lang="es-419" sz="1200">
                <a:latin typeface="Outfit"/>
                <a:ea typeface="Outfit"/>
                <a:cs typeface="Outfit"/>
                <a:sym typeface="Outfit"/>
              </a:rPr>
              <a:t>del hogar</a:t>
            </a:r>
            <a:endParaRPr sz="120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08" name="Google Shape;508;p122"/>
          <p:cNvSpPr/>
          <p:nvPr/>
        </p:nvSpPr>
        <p:spPr>
          <a:xfrm>
            <a:off x="6728065" y="2556936"/>
            <a:ext cx="2141700" cy="3065700"/>
          </a:xfrm>
          <a:prstGeom prst="rect">
            <a:avLst/>
          </a:prstGeom>
          <a:noFill/>
          <a:ln cap="flat" cmpd="sng" w="890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475" lIns="85475" spcFirstLastPara="1" rIns="85475" wrap="square" tIns="85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utfit"/>
              <a:ea typeface="Outfit"/>
              <a:cs typeface="Outfit"/>
              <a:sym typeface="Outfi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latin typeface="Outfit"/>
                <a:ea typeface="Outfit"/>
                <a:cs typeface="Outfit"/>
                <a:sym typeface="Outfit"/>
              </a:rPr>
              <a:t>Mismas ventajas del e-commerce y suma la </a:t>
            </a:r>
            <a:r>
              <a:rPr b="1" lang="es-419" sz="1200">
                <a:solidFill>
                  <a:schemeClr val="lt1"/>
                </a:solidFill>
                <a:highlight>
                  <a:srgbClr val="F40050"/>
                </a:highlight>
                <a:latin typeface="Outfit"/>
                <a:ea typeface="Outfit"/>
                <a:cs typeface="Outfit"/>
                <a:sym typeface="Outfit"/>
              </a:rPr>
              <a:t>velocidad</a:t>
            </a:r>
            <a:r>
              <a:rPr lang="es-419" sz="1200">
                <a:latin typeface="Outfit"/>
                <a:ea typeface="Outfit"/>
                <a:cs typeface="Outfit"/>
                <a:sym typeface="Outfit"/>
              </a:rPr>
              <a:t> como atributo clave</a:t>
            </a:r>
            <a:endParaRPr sz="1200"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509" name="Google Shape;509;p122"/>
          <p:cNvCxnSpPr/>
          <p:nvPr/>
        </p:nvCxnSpPr>
        <p:spPr>
          <a:xfrm>
            <a:off x="-4354" y="3625826"/>
            <a:ext cx="9484500" cy="4500"/>
          </a:xfrm>
          <a:prstGeom prst="straightConnector1">
            <a:avLst/>
          </a:prstGeom>
          <a:noFill/>
          <a:ln cap="flat" cmpd="sng" w="213700">
            <a:solidFill>
              <a:srgbClr val="00D9F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0" name="Google Shape;510;p122"/>
          <p:cNvSpPr/>
          <p:nvPr/>
        </p:nvSpPr>
        <p:spPr>
          <a:xfrm>
            <a:off x="1177012" y="3489962"/>
            <a:ext cx="276900" cy="271800"/>
          </a:xfrm>
          <a:prstGeom prst="ellipse">
            <a:avLst/>
          </a:prstGeom>
          <a:solidFill>
            <a:schemeClr val="lt2"/>
          </a:solidFill>
          <a:ln cap="flat" cmpd="sng" w="71225">
            <a:solidFill>
              <a:srgbClr val="00D9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475" lIns="85475" spcFirstLastPara="1" rIns="85475" wrap="square" tIns="85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9"/>
          </a:p>
        </p:txBody>
      </p:sp>
      <p:sp>
        <p:nvSpPr>
          <p:cNvPr id="511" name="Google Shape;511;p122"/>
          <p:cNvSpPr/>
          <p:nvPr/>
        </p:nvSpPr>
        <p:spPr>
          <a:xfrm>
            <a:off x="3342524" y="3489973"/>
            <a:ext cx="276900" cy="271800"/>
          </a:xfrm>
          <a:prstGeom prst="ellipse">
            <a:avLst/>
          </a:prstGeom>
          <a:solidFill>
            <a:schemeClr val="lt2"/>
          </a:solidFill>
          <a:ln cap="flat" cmpd="sng" w="71225">
            <a:solidFill>
              <a:srgbClr val="00D9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475" lIns="85475" spcFirstLastPara="1" rIns="85475" wrap="square" tIns="85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9"/>
          </a:p>
        </p:txBody>
      </p:sp>
      <p:sp>
        <p:nvSpPr>
          <p:cNvPr id="512" name="Google Shape;512;p122"/>
          <p:cNvSpPr/>
          <p:nvPr/>
        </p:nvSpPr>
        <p:spPr>
          <a:xfrm>
            <a:off x="5508035" y="3489955"/>
            <a:ext cx="276900" cy="271800"/>
          </a:xfrm>
          <a:prstGeom prst="ellipse">
            <a:avLst/>
          </a:prstGeom>
          <a:solidFill>
            <a:schemeClr val="lt2"/>
          </a:solidFill>
          <a:ln cap="flat" cmpd="sng" w="71225">
            <a:solidFill>
              <a:srgbClr val="00D9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475" lIns="85475" spcFirstLastPara="1" rIns="85475" wrap="square" tIns="85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9"/>
          </a:p>
        </p:txBody>
      </p:sp>
      <p:sp>
        <p:nvSpPr>
          <p:cNvPr id="513" name="Google Shape;513;p122"/>
          <p:cNvSpPr/>
          <p:nvPr/>
        </p:nvSpPr>
        <p:spPr>
          <a:xfrm>
            <a:off x="7531098" y="3489974"/>
            <a:ext cx="276900" cy="271800"/>
          </a:xfrm>
          <a:prstGeom prst="ellipse">
            <a:avLst/>
          </a:prstGeom>
          <a:solidFill>
            <a:schemeClr val="lt2"/>
          </a:solidFill>
          <a:ln cap="flat" cmpd="sng" w="71225">
            <a:solidFill>
              <a:srgbClr val="00D9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5475" lIns="85475" spcFirstLastPara="1" rIns="85475" wrap="square" tIns="85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9"/>
          </a:p>
        </p:txBody>
      </p:sp>
      <p:sp>
        <p:nvSpPr>
          <p:cNvPr id="514" name="Google Shape;514;p122"/>
          <p:cNvSpPr txBox="1"/>
          <p:nvPr/>
        </p:nvSpPr>
        <p:spPr>
          <a:xfrm>
            <a:off x="313874" y="2770631"/>
            <a:ext cx="2130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85475" lIns="85475" spcFirstLastPara="1" rIns="85475" wrap="square" tIns="85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589">
                <a:solidFill>
                  <a:srgbClr val="100423"/>
                </a:solidFill>
                <a:latin typeface="Outfit"/>
                <a:ea typeface="Outfit"/>
                <a:cs typeface="Outfit"/>
                <a:sym typeface="Outfit"/>
              </a:rPr>
              <a:t>Comercio </a:t>
            </a:r>
            <a:br>
              <a:rPr b="1" lang="es-419" sz="1589">
                <a:solidFill>
                  <a:srgbClr val="100423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es-419" sz="1589">
                <a:solidFill>
                  <a:srgbClr val="100423"/>
                </a:solidFill>
                <a:latin typeface="Outfit"/>
                <a:ea typeface="Outfit"/>
                <a:cs typeface="Outfit"/>
                <a:sym typeface="Outfit"/>
              </a:rPr>
              <a:t>tradicional</a:t>
            </a:r>
            <a:endParaRPr b="1" sz="1589">
              <a:solidFill>
                <a:srgbClr val="10042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15" name="Google Shape;515;p122"/>
          <p:cNvSpPr txBox="1"/>
          <p:nvPr/>
        </p:nvSpPr>
        <p:spPr>
          <a:xfrm>
            <a:off x="2443897" y="2770631"/>
            <a:ext cx="2141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85475" lIns="85475" spcFirstLastPara="1" rIns="85475" wrap="square" tIns="85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589">
                <a:solidFill>
                  <a:srgbClr val="100423"/>
                </a:solidFill>
                <a:latin typeface="Outfit"/>
                <a:ea typeface="Outfit"/>
                <a:cs typeface="Outfit"/>
                <a:sym typeface="Outfit"/>
              </a:rPr>
              <a:t>Comercio </a:t>
            </a:r>
            <a:br>
              <a:rPr b="1" lang="es-419" sz="1589">
                <a:solidFill>
                  <a:srgbClr val="100423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es-419" sz="1589">
                <a:solidFill>
                  <a:srgbClr val="100423"/>
                </a:solidFill>
                <a:latin typeface="Outfit"/>
                <a:ea typeface="Outfit"/>
                <a:cs typeface="Outfit"/>
                <a:sym typeface="Outfit"/>
              </a:rPr>
              <a:t>moderno</a:t>
            </a:r>
            <a:endParaRPr b="1" sz="1589">
              <a:solidFill>
                <a:srgbClr val="10042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16" name="Google Shape;516;p122"/>
          <p:cNvSpPr txBox="1"/>
          <p:nvPr/>
        </p:nvSpPr>
        <p:spPr>
          <a:xfrm>
            <a:off x="4585605" y="2841862"/>
            <a:ext cx="21417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85475" lIns="85475" spcFirstLastPara="1" rIns="85475" wrap="square" tIns="85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589">
                <a:solidFill>
                  <a:srgbClr val="100423"/>
                </a:solidFill>
                <a:latin typeface="Outfit"/>
                <a:ea typeface="Outfit"/>
                <a:cs typeface="Outfit"/>
                <a:sym typeface="Outfit"/>
              </a:rPr>
              <a:t>E-Commerce</a:t>
            </a:r>
            <a:endParaRPr b="1" sz="1589">
              <a:solidFill>
                <a:srgbClr val="10042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17" name="Google Shape;517;p122"/>
          <p:cNvSpPr txBox="1"/>
          <p:nvPr/>
        </p:nvSpPr>
        <p:spPr>
          <a:xfrm>
            <a:off x="6728107" y="2770631"/>
            <a:ext cx="2141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85475" lIns="85475" spcFirstLastPara="1" rIns="85475" wrap="square" tIns="85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589">
                <a:solidFill>
                  <a:srgbClr val="100423"/>
                </a:solidFill>
                <a:latin typeface="Outfit"/>
                <a:ea typeface="Outfit"/>
                <a:cs typeface="Outfit"/>
                <a:sym typeface="Outfit"/>
              </a:rPr>
              <a:t>Quick </a:t>
            </a:r>
            <a:br>
              <a:rPr b="1" lang="es-419" sz="1589">
                <a:solidFill>
                  <a:srgbClr val="100423"/>
                </a:solidFill>
                <a:latin typeface="Outfit"/>
                <a:ea typeface="Outfit"/>
                <a:cs typeface="Outfit"/>
                <a:sym typeface="Outfit"/>
              </a:rPr>
            </a:br>
            <a:r>
              <a:rPr b="1" lang="es-419" sz="1589">
                <a:solidFill>
                  <a:srgbClr val="100423"/>
                </a:solidFill>
                <a:latin typeface="Outfit"/>
                <a:ea typeface="Outfit"/>
                <a:cs typeface="Outfit"/>
                <a:sym typeface="Outfit"/>
              </a:rPr>
              <a:t>Commerce</a:t>
            </a:r>
            <a:endParaRPr b="1" sz="1589">
              <a:solidFill>
                <a:srgbClr val="10042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18" name="Google Shape;518;p122"/>
          <p:cNvSpPr txBox="1"/>
          <p:nvPr/>
        </p:nvSpPr>
        <p:spPr>
          <a:xfrm>
            <a:off x="580524" y="1722974"/>
            <a:ext cx="7881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85475" lIns="85475" spcFirstLastPara="1" rIns="85475" wrap="square" tIns="85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683">
                <a:solidFill>
                  <a:srgbClr val="100423"/>
                </a:solidFill>
                <a:latin typeface="Outfit"/>
                <a:ea typeface="Outfit"/>
                <a:cs typeface="Outfit"/>
                <a:sym typeface="Outfit"/>
              </a:rPr>
              <a:t>Autonomía del consumidor y experiencia de calidad</a:t>
            </a:r>
            <a:endParaRPr b="1" sz="1683">
              <a:solidFill>
                <a:srgbClr val="100423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19" name="Google Shape;519;p122"/>
          <p:cNvSpPr/>
          <p:nvPr/>
        </p:nvSpPr>
        <p:spPr>
          <a:xfrm flipH="1">
            <a:off x="580539" y="2150993"/>
            <a:ext cx="8055600" cy="198600"/>
          </a:xfrm>
          <a:prstGeom prst="rtTriangle">
            <a:avLst/>
          </a:prstGeom>
          <a:solidFill>
            <a:srgbClr val="F40050"/>
          </a:solidFill>
          <a:ln>
            <a:noFill/>
          </a:ln>
        </p:spPr>
        <p:txBody>
          <a:bodyPr anchorCtr="0" anchor="ctr" bIns="85475" lIns="85475" spcFirstLastPara="1" rIns="85475" wrap="square" tIns="85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9"/>
          </a:p>
        </p:txBody>
      </p:sp>
      <p:sp>
        <p:nvSpPr>
          <p:cNvPr id="520" name="Google Shape;520;p122"/>
          <p:cNvSpPr txBox="1"/>
          <p:nvPr/>
        </p:nvSpPr>
        <p:spPr>
          <a:xfrm>
            <a:off x="8329714" y="1643750"/>
            <a:ext cx="6774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85475" lIns="85475" spcFirstLastPara="1" rIns="85475" wrap="square" tIns="854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711">
                <a:solidFill>
                  <a:srgbClr val="100423"/>
                </a:solidFill>
              </a:rPr>
              <a:t>+</a:t>
            </a:r>
            <a:endParaRPr b="1" sz="2711">
              <a:solidFill>
                <a:srgbClr val="100423"/>
              </a:solidFill>
            </a:endParaRPr>
          </a:p>
        </p:txBody>
      </p:sp>
      <p:sp>
        <p:nvSpPr>
          <p:cNvPr id="521" name="Google Shape;521;p122"/>
          <p:cNvSpPr txBox="1"/>
          <p:nvPr/>
        </p:nvSpPr>
        <p:spPr>
          <a:xfrm>
            <a:off x="494266" y="1643750"/>
            <a:ext cx="6774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85475" lIns="85475" spcFirstLastPara="1" rIns="85475" wrap="square" tIns="854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711">
                <a:solidFill>
                  <a:srgbClr val="100423"/>
                </a:solidFill>
              </a:rPr>
              <a:t>-</a:t>
            </a:r>
            <a:endParaRPr b="1" sz="2711">
              <a:solidFill>
                <a:srgbClr val="100423"/>
              </a:solidFill>
            </a:endParaRPr>
          </a:p>
        </p:txBody>
      </p:sp>
      <p:pic>
        <p:nvPicPr>
          <p:cNvPr id="522" name="Google Shape;522;p122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7125" y="236075"/>
            <a:ext cx="163925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22"/>
          <p:cNvSpPr txBox="1"/>
          <p:nvPr/>
        </p:nvSpPr>
        <p:spPr>
          <a:xfrm>
            <a:off x="691425" y="280378"/>
            <a:ext cx="12921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PEDIDOSYA</a:t>
            </a:r>
            <a:r>
              <a:rPr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 MEDIA SOLUTIONS</a:t>
            </a:r>
            <a:endParaRPr sz="600">
              <a:solidFill>
                <a:srgbClr val="27323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23"/>
          <p:cNvSpPr txBox="1"/>
          <p:nvPr/>
        </p:nvSpPr>
        <p:spPr>
          <a:xfrm>
            <a:off x="-286562" y="2399625"/>
            <a:ext cx="96936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</a:pPr>
            <a:r>
              <a:rPr b="1" lang="es-419" sz="3284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Momentum + Velocidad</a:t>
            </a:r>
            <a:endParaRPr b="1" sz="3284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29" name="Google Shape;529;p123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7125" y="236075"/>
            <a:ext cx="163925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23"/>
          <p:cNvSpPr txBox="1"/>
          <p:nvPr/>
        </p:nvSpPr>
        <p:spPr>
          <a:xfrm>
            <a:off x="691425" y="280378"/>
            <a:ext cx="12921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PEDIDOSYA</a:t>
            </a:r>
            <a:r>
              <a:rPr lang="es-419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MEDIA SOLUTIONS</a:t>
            </a:r>
            <a:endParaRPr sz="6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31" name="Google Shape;531;p123" title="orderTrackingShop_animated-ezgif.com-webp-to-png-converter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0823" y="1350847"/>
            <a:ext cx="961600" cy="9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23" title="orderTrackingOP2min_animated-ezgif.com-webp-to-png-converte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1885" y="1500610"/>
            <a:ext cx="811821" cy="811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0050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24"/>
          <p:cNvSpPr txBox="1"/>
          <p:nvPr/>
        </p:nvSpPr>
        <p:spPr>
          <a:xfrm>
            <a:off x="478229" y="1901058"/>
            <a:ext cx="4938000" cy="10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400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Brand vs Performance</a:t>
            </a:r>
            <a:endParaRPr sz="3400">
              <a:solidFill>
                <a:schemeClr val="lt1"/>
              </a:solidFill>
              <a:latin typeface="Outfit SemiBold"/>
              <a:ea typeface="Outfit SemiBold"/>
              <a:cs typeface="Outfit SemiBold"/>
              <a:sym typeface="Outfit SemiBold"/>
            </a:endParaRPr>
          </a:p>
        </p:txBody>
      </p:sp>
      <p:sp>
        <p:nvSpPr>
          <p:cNvPr id="539" name="Google Shape;539;p124"/>
          <p:cNvSpPr txBox="1"/>
          <p:nvPr/>
        </p:nvSpPr>
        <p:spPr>
          <a:xfrm>
            <a:off x="519431" y="1892175"/>
            <a:ext cx="29079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Falso Dilema:</a:t>
            </a:r>
            <a:r>
              <a:rPr lang="es-419" sz="2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 sz="23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40" name="Google Shape;540;p124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7125" y="236075"/>
            <a:ext cx="163925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24"/>
          <p:cNvSpPr txBox="1"/>
          <p:nvPr/>
        </p:nvSpPr>
        <p:spPr>
          <a:xfrm>
            <a:off x="691425" y="280378"/>
            <a:ext cx="12921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PEDIDOSYA</a:t>
            </a:r>
            <a:r>
              <a:rPr lang="es-419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MEDIA SOLUTIONS</a:t>
            </a:r>
            <a:endParaRPr sz="6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0050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25"/>
          <p:cNvSpPr txBox="1"/>
          <p:nvPr/>
        </p:nvSpPr>
        <p:spPr>
          <a:xfrm>
            <a:off x="478229" y="1901058"/>
            <a:ext cx="4938000" cy="10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400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Brand vs Performance</a:t>
            </a:r>
            <a:endParaRPr sz="3400">
              <a:solidFill>
                <a:schemeClr val="lt1"/>
              </a:solidFill>
              <a:latin typeface="Outfit SemiBold"/>
              <a:ea typeface="Outfit SemiBold"/>
              <a:cs typeface="Outfit SemiBold"/>
              <a:sym typeface="Outfit SemiBold"/>
            </a:endParaRPr>
          </a:p>
        </p:txBody>
      </p:sp>
      <p:sp>
        <p:nvSpPr>
          <p:cNvPr id="548" name="Google Shape;548;p125"/>
          <p:cNvSpPr txBox="1"/>
          <p:nvPr/>
        </p:nvSpPr>
        <p:spPr>
          <a:xfrm>
            <a:off x="519431" y="1892175"/>
            <a:ext cx="29079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Falso Dilema: </a:t>
            </a:r>
            <a:endParaRPr sz="23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49" name="Google Shape;549;p125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7125" y="236075"/>
            <a:ext cx="163925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25"/>
          <p:cNvSpPr txBox="1"/>
          <p:nvPr/>
        </p:nvSpPr>
        <p:spPr>
          <a:xfrm>
            <a:off x="691425" y="280378"/>
            <a:ext cx="12921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PEDIDOSYA</a:t>
            </a:r>
            <a:r>
              <a:rPr lang="es-419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MEDIA SOLUTIONS</a:t>
            </a:r>
            <a:endParaRPr sz="6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551" name="Google Shape;551;p125"/>
          <p:cNvGrpSpPr/>
          <p:nvPr/>
        </p:nvGrpSpPr>
        <p:grpSpPr>
          <a:xfrm>
            <a:off x="5169807" y="827552"/>
            <a:ext cx="3670775" cy="3341900"/>
            <a:chOff x="5258641" y="827552"/>
            <a:chExt cx="3670775" cy="3341900"/>
          </a:xfrm>
        </p:grpSpPr>
        <p:pic>
          <p:nvPicPr>
            <p:cNvPr id="552" name="Google Shape;552;p1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58641" y="827552"/>
              <a:ext cx="3670775" cy="3341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3" name="Google Shape;553;p1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83527" y="4025123"/>
              <a:ext cx="242152" cy="9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4" name="Google Shape;554;p125"/>
          <p:cNvSpPr txBox="1"/>
          <p:nvPr/>
        </p:nvSpPr>
        <p:spPr>
          <a:xfrm>
            <a:off x="5915662" y="4150081"/>
            <a:ext cx="3000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Fuente: Multiplier Playbook, WARC 2026</a:t>
            </a:r>
            <a:endParaRPr sz="5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26"/>
          <p:cNvSpPr txBox="1"/>
          <p:nvPr/>
        </p:nvSpPr>
        <p:spPr>
          <a:xfrm>
            <a:off x="691425" y="1915303"/>
            <a:ext cx="6904200" cy="15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</a:pPr>
            <a:r>
              <a:rPr b="1" lang="es-419" sz="3284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Construir memoria antes de la necesidad y estar presente cuando la necesidad aparece. </a:t>
            </a:r>
            <a:endParaRPr b="1" sz="3284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60" name="Google Shape;560;p126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7125" y="236075"/>
            <a:ext cx="163925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26"/>
          <p:cNvSpPr txBox="1"/>
          <p:nvPr/>
        </p:nvSpPr>
        <p:spPr>
          <a:xfrm>
            <a:off x="691425" y="280378"/>
            <a:ext cx="12921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PEDIDOSYA</a:t>
            </a:r>
            <a:r>
              <a:rPr lang="es-419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MEDIA SOLUTIONS</a:t>
            </a:r>
            <a:endParaRPr sz="6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62" name="Google Shape;562;p126"/>
          <p:cNvSpPr txBox="1"/>
          <p:nvPr/>
        </p:nvSpPr>
        <p:spPr>
          <a:xfrm>
            <a:off x="697100" y="1620955"/>
            <a:ext cx="29079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Desafío:</a:t>
            </a:r>
            <a:endParaRPr sz="23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27"/>
          <p:cNvSpPr txBox="1"/>
          <p:nvPr/>
        </p:nvSpPr>
        <p:spPr>
          <a:xfrm>
            <a:off x="691425" y="1915303"/>
            <a:ext cx="6904200" cy="15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</a:pPr>
            <a:r>
              <a:rPr b="1" lang="es-419" sz="3284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Construir memoria antes de la necesidad y estar presente cuando la necesidad aparece. </a:t>
            </a:r>
            <a:endParaRPr b="1" sz="3284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68" name="Google Shape;568;p127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7125" y="236075"/>
            <a:ext cx="163925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127"/>
          <p:cNvSpPr txBox="1"/>
          <p:nvPr/>
        </p:nvSpPr>
        <p:spPr>
          <a:xfrm>
            <a:off x="691425" y="280378"/>
            <a:ext cx="12921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PEDIDOSYA</a:t>
            </a:r>
            <a:r>
              <a:rPr lang="es-419" sz="6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 MEDIA SOLUTIONS</a:t>
            </a:r>
            <a:endParaRPr sz="60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70" name="Google Shape;570;p127"/>
          <p:cNvSpPr txBox="1"/>
          <p:nvPr/>
        </p:nvSpPr>
        <p:spPr>
          <a:xfrm>
            <a:off x="697100" y="1620955"/>
            <a:ext cx="29079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rPr>
              <a:t>Desafío:</a:t>
            </a:r>
            <a:endParaRPr sz="2300">
              <a:solidFill>
                <a:srgbClr val="FFFFFF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71" name="Google Shape;571;p127"/>
          <p:cNvSpPr txBox="1"/>
          <p:nvPr/>
        </p:nvSpPr>
        <p:spPr>
          <a:xfrm>
            <a:off x="3031858" y="2386543"/>
            <a:ext cx="30000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284">
                <a:solidFill>
                  <a:schemeClr val="lt1"/>
                </a:solidFill>
                <a:highlight>
                  <a:srgbClr val="FA0050"/>
                </a:highlight>
                <a:latin typeface="Outfit"/>
                <a:ea typeface="Outfit"/>
                <a:cs typeface="Outfit"/>
                <a:sym typeface="Outfit"/>
              </a:rPr>
              <a:t>*DESTACAR*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1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28"/>
          <p:cNvSpPr txBox="1"/>
          <p:nvPr/>
        </p:nvSpPr>
        <p:spPr>
          <a:xfrm>
            <a:off x="-286562" y="2167150"/>
            <a:ext cx="96936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5"/>
              <a:buFont typeface="Arial"/>
              <a:buNone/>
            </a:pPr>
            <a:r>
              <a:rPr b="1" lang="es-419" sz="3284">
                <a:solidFill>
                  <a:srgbClr val="F40050"/>
                </a:solidFill>
                <a:latin typeface="Outfit"/>
                <a:ea typeface="Outfit"/>
                <a:cs typeface="Outfit"/>
                <a:sym typeface="Outfit"/>
              </a:rPr>
              <a:t>I ❤️Generar y Capturar Demanda</a:t>
            </a:r>
            <a:endParaRPr b="1" sz="3284">
              <a:solidFill>
                <a:srgbClr val="F40050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577" name="Google Shape;577;p128"/>
          <p:cNvPicPr preferRelativeResize="0"/>
          <p:nvPr/>
        </p:nvPicPr>
        <p:blipFill rotWithShape="1">
          <a:blip r:embed="rId3">
            <a:alphaModFix/>
          </a:blip>
          <a:srcRect b="0" l="0" r="10" t="0"/>
          <a:stretch/>
        </p:blipFill>
        <p:spPr>
          <a:xfrm>
            <a:off x="247125" y="236075"/>
            <a:ext cx="163925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28"/>
          <p:cNvSpPr txBox="1"/>
          <p:nvPr/>
        </p:nvSpPr>
        <p:spPr>
          <a:xfrm>
            <a:off x="691425" y="280378"/>
            <a:ext cx="12921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PEDIDOSYA</a:t>
            </a:r>
            <a:r>
              <a:rPr lang="es-419" sz="600">
                <a:solidFill>
                  <a:srgbClr val="273239"/>
                </a:solidFill>
                <a:latin typeface="Outfit"/>
                <a:ea typeface="Outfit"/>
                <a:cs typeface="Outfit"/>
                <a:sym typeface="Outfit"/>
              </a:rPr>
              <a:t> MEDIA SOLUTIONS</a:t>
            </a:r>
            <a:endParaRPr sz="600">
              <a:solidFill>
                <a:srgbClr val="273239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79" name="Google Shape;579;p128"/>
          <p:cNvSpPr txBox="1"/>
          <p:nvPr/>
        </p:nvSpPr>
        <p:spPr>
          <a:xfrm>
            <a:off x="1220493" y="1559525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3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Mantra:</a:t>
            </a:r>
            <a:endParaRPr sz="23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PeY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